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4"/>
  </p:notesMasterIdLst>
  <p:sldIdLst>
    <p:sldId id="422" r:id="rId2"/>
    <p:sldId id="423" r:id="rId3"/>
    <p:sldId id="418" r:id="rId4"/>
    <p:sldId id="419" r:id="rId5"/>
    <p:sldId id="256" r:id="rId6"/>
    <p:sldId id="403" r:id="rId7"/>
    <p:sldId id="404" r:id="rId8"/>
    <p:sldId id="406" r:id="rId9"/>
    <p:sldId id="405" r:id="rId10"/>
    <p:sldId id="407" r:id="rId11"/>
    <p:sldId id="415" r:id="rId12"/>
    <p:sldId id="408" r:id="rId13"/>
    <p:sldId id="409" r:id="rId14"/>
    <p:sldId id="410" r:id="rId15"/>
    <p:sldId id="411" r:id="rId16"/>
    <p:sldId id="412" r:id="rId17"/>
    <p:sldId id="416" r:id="rId18"/>
    <p:sldId id="417" r:id="rId19"/>
    <p:sldId id="413" r:id="rId20"/>
    <p:sldId id="420" r:id="rId21"/>
    <p:sldId id="414" r:id="rId22"/>
    <p:sldId id="42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9" autoAdjust="0"/>
    <p:restoredTop sz="94723" autoAdjust="0"/>
  </p:normalViewPr>
  <p:slideViewPr>
    <p:cSldViewPr>
      <p:cViewPr varScale="1">
        <p:scale>
          <a:sx n="99" d="100"/>
          <a:sy n="99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AADF538-1010-451B-9BFD-72F6744D08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616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98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8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CA50C6-DF43-4B5C-A532-0540EAC82C2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9866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6193C-6834-4976-A73E-AE60C75618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B807D-179F-4C50-A9BC-E72B22B7F7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4611CD4-33F9-48BE-BE0E-C581F1C990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DCA6D-A924-45DE-B446-AAB96B9861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28573-3257-4BA1-A325-6F41C7305B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EEF27-797F-4CBB-9E77-02862B60B9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4ACB3-29D4-4A49-91CA-AE6069AE75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EA503-FEB1-4D4E-93EA-981B8DAA89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25682-358D-4581-9714-3E60F40D8F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8FB45-1213-48B1-8BAE-47466A0A6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CCAC7-3B45-48F0-B0FC-B0093C8E4B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763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charset="0"/>
            </a:endParaRPr>
          </a:p>
        </p:txBody>
      </p:sp>
      <p:sp>
        <p:nvSpPr>
          <p:cNvPr id="1976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76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76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976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C48F6B-8FDF-4548-AC66-31AF200619E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advClick="0"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обучения и воспитания обучающихся с ЗПР  основного общего образования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Применение специальных методов и приемов, средств обучения с учетом особенностей усвоения обучающимся с ЗПР системы знаний, умений, навыков, компетенций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пошаговости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при предъявлении учебного материала, при решении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практико-ориентированных задач и жизненных ситуаций;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применение алгоритмов, дополнительной визуальной поддержки, опорных схем при решении учебно-познавательных задач и работе с учебной информацией;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разносторонняя проработка учебного материала, закрепление навыков и компетенций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применительно к различным жизненным ситуациям;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увеличение доли практико-ориентированного материала, связанного с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жизненным опытом подростка;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разнообразие и вариативность предъявления и объяснения учебного материала при трудностях усвоения и переработки информации и т.д.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2.1.3.4. Особенности оценки предметных результатов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 оценки достижения планируемых результатов является частью управления качеством образования в образовательной организации 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служит основой при разработке образовательной организацией собственного Положения об оценке образовательных достижений обучающихся.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Уровневый подход к представлению и интерпретации результатов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реализуется за счет фиксации различных уровней достижения обучающимися, в том числе обучающимися с ЗПР, планируемых результатов: базового уровня и уровней выше и ниже базового.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Достижение базового уровня свидетельствует о способности обучающихся с ЗПР решать большинство типовых учебных задач, целенаправленно отрабатываемых со всеми обучающимися в ходе учебного процесса. Овладение базовым уровнем является достаточным для продолжения обучения и усвоения последующего материала</a:t>
            </a:r>
            <a:r>
              <a:rPr lang="ru-RU" sz="1600" b="1" dirty="0" smtClean="0"/>
              <a:t>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143000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Специальные условия проведения текущего контроля успеваемости и промежуточной аттестации обучающихся с ЗПР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особая форма организации текущего контроля успеваемости и промежуточной аттестации (в малой группе, индивидуальную) с учетом особых образовательных потребностей и индивидуальных особенностей обучающихся с ЗПР;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присутствие мотивационного этапа, способствующего психологическому настрою на работу;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организующая помощь педагога в рационализации распределения времени, отводимого на выполнение работы;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предоставление возможности использования справочной информации, разного рода визуальной поддержки (опорные схемы, алгоритмы учебных действий, смысловые опоры в виде ключевых слов, плана, образца) при самостоятельном применении;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гибкость подхода к выбору формы и вида диагностического инструментария и контрольно-измерительных материалов с учетом особых образовательных потребностей и индивидуальных возможностей обучающегося с ЗПР;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большая вариативность оценочных процедур, методов оценки и состава инструментария оценивания, позволяющую определить образовательный результат каждого обучающегося с ЗПР.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Специальные условия проведения текущего контроля успеваемости и промежуточной аттестации обучающихся с ЗПР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адаптация инструкции с учетом особых образовательных потребностей и индивидуальных трудностей обучающихся с ЗПР (в частности, упрощение  формулировок по грамматическому и семантическому оформлению, особое построение инструкции, отражающей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этапность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выполнения задания);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отслеживание действий обучающегося с ЗПР для оценки понимания им инструкции и, при необходимости, ее уточнение;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увеличение времени на выполнение заданий;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возможность организации короткого перерыва при нарастании в поведении подростка проявлений утомления, истощения;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исключение ситуаций, приводящих к эмоциональному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травмированию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обучающегося (в частности, негативных реакций со стороны педагога).</a:t>
            </a: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2.2.1. ПРИМЕРНЫЕ РАБОЧИЕ ПРОГРАММЫ УЧЕБНЫХ ПРЕДМЕТОВ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Особенности отбора и адаптации учебного материала по предмету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Примерные виды деятельности обучающихся с ЗПР, обусловленные особыми образовательными потребностями и обеспечивающие осмысленное освоение содержания образования по предмету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2.2.1. ПРИМЕРНЫЕ РАБОЧИЕ ПРОГРАММЫ УЧЕБНЫХ ПРЕДМЕТОВ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СОДЕРЖАНИЕ УЧЕБНОГО ПРЕДМЕТА «РУССКИЙ ЯЗЫК»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Язык и речь     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Здесь и далее курсивом обозначены темы, изучение которых проводится в ознакомительном плане. Педагог самостоятельно определяет объем изучаемого материала.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Язык и речь. Речь устная и письменная, монологическая и диалогическая,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полилог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Виды речевой деятельности (говорение, слушание, чтение, письмо), их особенности.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Создание устных монологических высказываний на основе жизненных наблюдений, чтения научно-учебной, художественной и научно-популярной литературы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Устный пересказ прочитанного или прослушанного текста,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том числе с изменением лица рассказчика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Участие в диалоге на лингвистические темы (в рамках изученного) и темы на основе жизненных наблюдений.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Речевые формулы приветствия, прощания, просьбы, благодарности. Сочинение с опорой на сюжетную картину.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Сочинения различных видов с опорой на жизненный и читательский опыт, сюжетную картину (в том числе сочинения-миниатюры)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выборочное, ознакомительное, детальное. Виды чтения: ознакомительное, поисковое.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990600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2.2.1. ПРИМЕРНЫЕ РАБОЧИЕ ПРОГРАММЫ УЧЕБНЫХ ПРЕДМЕТОВ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Предметные результаты 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Здесь и далее курсивом обозначаются планируемые предметные результаты, которые могут быть потенциально достигнуты обучающимся с ЗПР, но не являются обязательными.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Язык и речь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Характеризовать различия между устной и письменной речью, диалогом и монологом, учитывать особенности видов речевой деятельности при решении практико-ориентированных учебных задач и в повседневной жизни.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Создавать устные монологические высказывания по вопросному плану объёмом не менее 5 предложений на основе жизненных наблюдений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, чтения научно-учебной, художественной и научно-популярной литературы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Владеть различными видами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аудирования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выборочным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ознакомительным,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детальным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научно-учебных и художественных текстов различных функционально-смысловых типов речи.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01000" cy="1216025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2.2.1. ПРИМЕРНЫЕ РАБОЧИЕ ПРОГРАММЫ УЧЕБНЫХ ПРЕДМЕТОВ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2.2.1.17. АДАПТИВНАЯ ФИЗИЧЕСКАЯ КУЛЬТУРА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Адаптивная физическая культура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это комплекс мер спортивнооздоровительного характера, направленный на коррекцию нарушенных  функций, средство укрепления физического здоровья, повышения и совершенствования двигательных возможностей.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Программа по адаптивной физической культуре для обучающихся с ЗПР имеет ряд существенных отличий от общеобразовательной программы физического воспитания.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Программа имеет коррекционную направленность и разрабатывается с учетом особенностей развития обучающихся с ЗПР.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382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2.2.4. ПРОГРАММА КОРРЕКЦИОННОЙ РАБОТЫ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Рабочая программа коррекционно-развивающего курса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Психокоррекционный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курс»: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Психокоррекционные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занятия (психологические)» </a:t>
            </a:r>
          </a:p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Рабочая программа коррекционно-развивающего курса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Психокоррекционный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курс»: «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Психокоррекционные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занятия (дефектологические)</a:t>
            </a:r>
          </a:p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Коррекционный курс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«Логопедические занятия»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382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Примерный учебный план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33401" y="1772920"/>
          <a:ext cx="7620002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05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5746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59313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891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Внеурочная деятельность (включая коррекционно-развивающую область)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7994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Коррекционный курс: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развивающие занятия: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психокоррекционные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(психологические и дефектологические)»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891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Коррекционный курс: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«Логопедические занятия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89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направления внеурочной деятельности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495300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Коррекционно-развивающие занятия могут проводиться в индивидуальной и/или групповой форме.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Динамика количества обучающихся с ЗПР на уровне ООО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09598" y="2362201"/>
          <a:ext cx="795814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628"/>
                <a:gridCol w="1591628"/>
                <a:gridCol w="1591628"/>
                <a:gridCol w="1591628"/>
                <a:gridCol w="1591628"/>
              </a:tblGrid>
              <a:tr h="7594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Учебный год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2019 - 2020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2020-2021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2021-2022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2022-2023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31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детей с ЗПР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8001000" cy="606425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2.3.5.2. Материально-техническое обеспечение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освоении АООП ООО обучающиеся с ЗПР обучаются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базовым учебникам, входящим в Федеральный перечень учебников для сверстников, не имеющих ограничений здоровья,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 специальными, учитывающими особые образовательные потребности, приложениями и дидактическими материалами, учебными пособиями, рабочими тетрадями и пр. на бумажных и/или электронных носителях, обеспечивающими реализацию программы коррекционной работы и специальную поддержку освоения АООП ООО.  </a:t>
            </a: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685800"/>
            <a:ext cx="8001000" cy="835025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2.3.5.5. Кадровые условия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267200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штат специалистов Организации, реализующей АООП ООО обучающихся с ЗПР, должны входить учителя-дефектологи/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олигофренопедагоги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педагоги-психологи/специальные психологи, учителя-логопеды, социальные педагоги, педагоги дополнительного образования, воспитатели, специалисты по адаптивной физкультуре, медицинские работники. При необходимости в процессе реализации АООП ООО обучающихся с ЗПР возможно временное или постоянное участие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/ассистента (помощника).</a:t>
            </a:r>
          </a:p>
          <a:p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Педагогические работники, реализующие предметные области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АООП ООО обучающихся с ЗПР, должны иметь: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высшее/среднее профессиональное педагогическое образование 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профессиональную переподготовку или курсы повышения квалификации (в объеме 72 и более часов) в области обучения и воспитания обучающихся с ЗПР, подтвержденные дипломом о профессиональной переподготовке или удостоверением о повышении квалификации установленного образца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Задачи на 2022-2023 учебный год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6738" y="2209800"/>
            <a:ext cx="8001000" cy="3810000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Изучение учителями- предметниками ПАООП (в рамках  работы МО)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2.Написание и утверждение  АООП ООО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3.Разработка Положения о системе оценивания образовательных результатов обучающихся с ОВЗ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Основное общее образование (ООО)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81000" y="2362200"/>
          <a:ext cx="8186738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3369"/>
                <a:gridCol w="4093369"/>
              </a:tblGrid>
              <a:tr h="156210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ФГОС основного общего образования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Примерная основная образовательная программа основного общего образования (ПООП ООО)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2100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Варианты примерных основных образовательных программ ООО для 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обучающихся с ОВЗ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9906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Примерные адаптированные образовательные программы ООО                                 от 18 марта 2022года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 обучающихся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нарушением слуха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слепых обучающихся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слабовидящих обучающихся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  обучающихся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тяжелыми нарушениями речи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обучающихся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нарушениями опорно-двигательного аппарата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обучающихся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умственной отсталостью (интеллектуальными нарушениями)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ПАООП ООО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обучающихся с ЗПР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ОДОБРЕНА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решением федерального учебно-методического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объединения по общему образованию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(протокол от 18 марта 2022 г. № 1/22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419600"/>
            <a:ext cx="7010400" cy="76200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B1780A9-4A8D-4340-B184-3CC58EDF664D}" type="slidenum">
              <a:rPr lang="ru-RU"/>
              <a:pPr/>
              <a:t>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2828836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ПРИМЕРНАЯ АДАПТИРОВАННАЯ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ОСНОВНАЯ ОБРАЗОВАТЕЛЬНАЯ ПРОГРАММА ОСНОВНОГО ОБЩЕГО ОБРАЗОВАНИЯ ОБУЧАЮЩИХСЯ С ЗАДЕРЖКОЙ ПСИХИЧЕСКОГО РАЗВИТИЯ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457201"/>
            <a:ext cx="8001000" cy="838200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Цели реализации адаптированной основной образовательной программы основного общего образования обучающихся с ЗПР 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6738" y="2057400"/>
            <a:ext cx="8001000" cy="3962400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достижение выпускниками планируемых результатов: знаний, умений, навыков, компетенций и компетентностей, как академических, так и социальных (жизненных), определяемых личностными, семейными, общественными, государственными потребностями 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возможностями обучающегося с ЗПР, индивидуальными особенностями его развития и состояния здоровья;</a:t>
            </a:r>
          </a:p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становление и развитие личности обучающегося с ЗПР в ее самобытности, уникальности, неповторимости.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задачи реализации   ОАООП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установление требований к воспитанию обучающихся с ЗПР как части образовательной программы и соответствующему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усилению воспитательного и социализирующего потенциала образовательной организации,  инклюзивного подхода в образовании, обеспечению индивидуализированного психолого-педагогического сопровождения каждого обучающегося с ЗПР на уровне основного общего образования;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организации при реализации основной образовательной программы с социальными партнерами, в том числе,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 центрами психолого-педагогической и социальной помощи, социальноориентированными общественными организациями;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выявление и развитие способностей обучающихся с ЗПР, их интересов посредством включения их в деятельность клубов, секций, студий и кружков, включения в общественно полезную деятельность, в том числе с использованием возможностей образовательных организаций дополнительного образования;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организацию творческих конкурсов, проектной и учебно-исследовательской деятельности;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участие обучающихся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ЗПР, их родителей (законных представителей), педагогических работников и общественности в проектировании и развитии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внутришкольной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инклюзивной социальной среды, школьного уклада;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Специфические образовательные потребности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потребность в адаптации и дифференцированном подходе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отбору содержания программного материала учебных предметов с учетом особых образовательных потребностей и возможностей обучающихся с ЗПР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включение коррекционно-развивающего компонента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процесс обучения при реализации образовательных программ  с учетом преемственности;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развитие и коррекция приемов мыслительной деятельности и логических действий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расширение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способов учебно-познавательной деятельности,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9906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Особые образовательные потребности обучающихся с ЗПР  на уровне основного общего образования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потребность во введении специальных разделов обучения и специфических средств обучения,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потребность в качественной индивидуализации и создании особой пространственной и временной образовательной среды,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потребность в максимальном расширении образовательного пространства за пределы образовательной организации,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потребность в согласованном участии в образовательном процессе команды квалифицированных специалистов и родителей обучающихся с ЗПР.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DCA6D-A924-45DE-B446-AAB96B98614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</TotalTime>
  <Words>1673</Words>
  <Application>Microsoft Office PowerPoint</Application>
  <PresentationFormat>Экран (4:3)</PresentationFormat>
  <Paragraphs>175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Профиль</vt:lpstr>
      <vt:lpstr>Слайд 1</vt:lpstr>
      <vt:lpstr>Динамика количества обучающихся с ЗПР на уровне ООО</vt:lpstr>
      <vt:lpstr>Основное общее образование (ООО)</vt:lpstr>
      <vt:lpstr>Примерные адаптированные образовательные программы ООО                                 от 18 марта 2022года</vt:lpstr>
      <vt:lpstr>ОДОБРЕНА  решением федерального учебно-методического  объединения по общему образованию  (протокол от 18 марта 2022 г. № 1/22</vt:lpstr>
      <vt:lpstr>Цели реализации адаптированной основной образовательной программы основного общего образования обучающихся с ЗПР </vt:lpstr>
      <vt:lpstr>Основные задачи реализации   ОАООП</vt:lpstr>
      <vt:lpstr>Специфические образовательные потребности </vt:lpstr>
      <vt:lpstr>Особые образовательные потребности обучающихся с ЗПР  на уровне основного общего образования </vt:lpstr>
      <vt:lpstr>Применение специальных методов и приемов, средств обучения с учетом особенностей усвоения обучающимся с ЗПР системы знаний, умений, навыков, компетенций</vt:lpstr>
      <vt:lpstr>2.1.3.4. Особенности оценки предметных результатов</vt:lpstr>
      <vt:lpstr>Специальные условия проведения текущего контроля успеваемости и промежуточной аттестации обучающихся с ЗПР </vt:lpstr>
      <vt:lpstr>Специальные условия проведения текущего контроля успеваемости и промежуточной аттестации обучающихся с ЗПР </vt:lpstr>
      <vt:lpstr>2.2.1. ПРИМЕРНЫЕ РАБОЧИЕ ПРОГРАММЫ УЧЕБНЫХ ПРЕДМЕТОВ</vt:lpstr>
      <vt:lpstr>2.2.1. ПРИМЕРНЫЕ РАБОЧИЕ ПРОГРАММЫ УЧЕБНЫХ ПРЕДМЕТОВ</vt:lpstr>
      <vt:lpstr>2.2.1. ПРИМЕРНЫЕ РАБОЧИЕ ПРОГРАММЫ УЧЕБНЫХ ПРЕДМЕТОВ</vt:lpstr>
      <vt:lpstr>2.2.1. ПРИМЕРНЫЕ РАБОЧИЕ ПРОГРАММЫ УЧЕБНЫХ ПРЕДМЕТОВ</vt:lpstr>
      <vt:lpstr>2.2.4. ПРОГРАММА КОРРЕКЦИОННОЙ РАБОТЫ</vt:lpstr>
      <vt:lpstr>Примерный учебный план</vt:lpstr>
      <vt:lpstr>    2.3.5.2. Материально-техническое обеспечение </vt:lpstr>
      <vt:lpstr>2.3.5.5. Кадровые условия </vt:lpstr>
      <vt:lpstr>Задачи на 2022-2023 учебный год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Тенденции развития современного образования</dc:title>
  <dc:creator>Dom</dc:creator>
  <cp:lastModifiedBy>Teacher</cp:lastModifiedBy>
  <cp:revision>110</cp:revision>
  <dcterms:created xsi:type="dcterms:W3CDTF">2010-12-18T11:18:43Z</dcterms:created>
  <dcterms:modified xsi:type="dcterms:W3CDTF">2022-11-24T10:46:08Z</dcterms:modified>
</cp:coreProperties>
</file>