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handoutMasterIdLst>
    <p:handoutMasterId r:id="rId13"/>
  </p:handoutMasterIdLst>
  <p:sldIdLst>
    <p:sldId id="283" r:id="rId2"/>
    <p:sldId id="282" r:id="rId3"/>
    <p:sldId id="256" r:id="rId4"/>
    <p:sldId id="272" r:id="rId5"/>
    <p:sldId id="273" r:id="rId6"/>
    <p:sldId id="275" r:id="rId7"/>
    <p:sldId id="277" r:id="rId8"/>
    <p:sldId id="284" r:id="rId9"/>
    <p:sldId id="285" r:id="rId10"/>
    <p:sldId id="265" r:id="rId11"/>
  </p:sldIdLst>
  <p:sldSz cx="9144000" cy="6858000" type="screen4x3"/>
  <p:notesSz cx="6858000" cy="9144000"/>
  <p:custDataLst>
    <p:tags r:id="rId14"/>
  </p:custData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3515F7"/>
    <a:srgbClr val="3399FF"/>
    <a:srgbClr val="666699"/>
    <a:srgbClr val="04374A"/>
    <a:srgbClr val="E59074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15620" autoAdjust="0"/>
    <p:restoredTop sz="84583" autoAdjust="0"/>
  </p:normalViewPr>
  <p:slideViewPr>
    <p:cSldViewPr>
      <p:cViewPr varScale="1">
        <p:scale>
          <a:sx n="74" d="100"/>
          <a:sy n="74" d="100"/>
        </p:scale>
        <p:origin x="-1546" y="-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68" d="100"/>
          <a:sy n="68" d="100"/>
        </p:scale>
        <p:origin x="-3492" y="-102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gs" Target="tags/tag1.xml"/></Relationships>
</file>

<file path=ppt/diagrams/_rels/data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hyperlink" Target="https://sferum.ru/?call_link=TAC8FUQiBgyVMTDTz5pgMJ0H2IK0dcuXBJld7NSp3KU" TargetMode="External"/></Relationships>
</file>

<file path=ppt/diagrams/_rels/drawing1.xml.rels><?xml version="1.0" encoding="UTF-8" standalone="yes"?>
<Relationships xmlns="http://schemas.openxmlformats.org/package/2006/relationships"><Relationship Id="rId2" Type="http://schemas.openxmlformats.org/officeDocument/2006/relationships/hyperlink" Target="https://sferum.ru/?call_link=TAC8FUQiBgyVMTDTz5pgMJ0H2IK0dcuXBJld7NSp3KU" TargetMode="External"/><Relationship Id="rId1" Type="http://schemas.openxmlformats.org/officeDocument/2006/relationships/image" Target="../media/image21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CEB5F8E-6031-4A50-901A-3726008CD7B0}" type="doc">
      <dgm:prSet loTypeId="urn:microsoft.com/office/officeart/2005/8/layout/matrix1" loCatId="matrix" qsTypeId="urn:microsoft.com/office/officeart/2005/8/quickstyle/simple3" qsCatId="simple" csTypeId="urn:microsoft.com/office/officeart/2005/8/colors/colorful1#1" csCatId="colorful" phldr="1"/>
      <dgm:spPr/>
      <dgm:t>
        <a:bodyPr/>
        <a:lstStyle/>
        <a:p>
          <a:endParaRPr lang="ru-RU"/>
        </a:p>
      </dgm:t>
    </dgm:pt>
    <dgm:pt modelId="{D8016AF0-D39A-4A75-A5F6-E8A6D1BD8A77}">
      <dgm:prSet phldrT="[Текст]" custT="1"/>
      <dgm:spPr>
        <a:ln w="28575">
          <a:solidFill>
            <a:srgbClr val="3515F7"/>
          </a:solidFill>
        </a:ln>
      </dgm:spPr>
      <dgm:t>
        <a:bodyPr/>
        <a:lstStyle/>
        <a:p>
          <a:r>
            <a:rPr lang="ru-RU" sz="2800" b="1" dirty="0" smtClean="0">
              <a:solidFill>
                <a:srgbClr val="C00000"/>
              </a:solidFill>
              <a:latin typeface="Times New Roman" panose="02020603050405020304" pitchFamily="18" charset="0"/>
              <a:ea typeface="Times New Roman" panose="02020603050405020304" pitchFamily="18" charset="0"/>
            </a:rPr>
            <a:t>Ожидаемые </a:t>
          </a:r>
        </a:p>
        <a:p>
          <a:r>
            <a:rPr lang="ru-RU" sz="2800" b="1" dirty="0" smtClean="0">
              <a:solidFill>
                <a:srgbClr val="C00000"/>
              </a:solidFill>
              <a:latin typeface="Times New Roman" panose="02020603050405020304" pitchFamily="18" charset="0"/>
              <a:ea typeface="Times New Roman" panose="02020603050405020304" pitchFamily="18" charset="0"/>
            </a:rPr>
            <a:t>инновационные  продукты</a:t>
          </a:r>
        </a:p>
        <a:p>
          <a:r>
            <a:rPr lang="ru-RU" sz="2800" b="1" dirty="0" smtClean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ea typeface="Times New Roman" panose="02020603050405020304" pitchFamily="18" charset="0"/>
            </a:rPr>
            <a:t>-</a:t>
          </a:r>
          <a:r>
            <a:rPr lang="ru-RU" sz="2800" b="1" dirty="0" smtClean="0">
              <a:solidFill>
                <a:srgbClr val="C00000"/>
              </a:solidFill>
              <a:latin typeface="Times New Roman" panose="02020603050405020304" pitchFamily="18" charset="0"/>
              <a:ea typeface="Times New Roman" panose="02020603050405020304" pitchFamily="18" charset="0"/>
            </a:rPr>
            <a:t> </a:t>
          </a:r>
          <a:r>
            <a:rPr lang="ru-RU" sz="2800" b="1" dirty="0" smtClean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ea typeface="Times New Roman" panose="02020603050405020304" pitchFamily="18" charset="0"/>
            </a:rPr>
            <a:t>видеозаписи </a:t>
          </a:r>
          <a:r>
            <a:rPr lang="ru-RU" sz="2800" b="1" dirty="0" err="1" smtClean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ea typeface="Times New Roman" panose="02020603050405020304" pitchFamily="18" charset="0"/>
            </a:rPr>
            <a:t>онлайн-занятий</a:t>
          </a:r>
          <a:r>
            <a:rPr lang="ru-RU" sz="2800" b="1" dirty="0" smtClean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ea typeface="Times New Roman" panose="02020603050405020304" pitchFamily="18" charset="0"/>
            </a:rPr>
            <a:t> в ИКОП «</a:t>
          </a:r>
          <a:r>
            <a:rPr lang="ru-RU" sz="2800" b="1" dirty="0" err="1" smtClean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ea typeface="Times New Roman" panose="02020603050405020304" pitchFamily="18" charset="0"/>
            </a:rPr>
            <a:t>Сферум</a:t>
          </a:r>
          <a:r>
            <a:rPr lang="ru-RU" sz="2800" b="1" dirty="0" smtClean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ea typeface="Times New Roman" panose="02020603050405020304" pitchFamily="18" charset="0"/>
            </a:rPr>
            <a:t>»</a:t>
          </a:r>
          <a:endParaRPr lang="en-US" sz="2800" b="1" dirty="0" smtClean="0">
            <a:solidFill>
              <a:schemeClr val="tx2">
                <a:lumMod val="75000"/>
              </a:schemeClr>
            </a:solidFill>
            <a:latin typeface="Times New Roman" panose="02020603050405020304" pitchFamily="18" charset="0"/>
            <a:ea typeface="Times New Roman" panose="02020603050405020304" pitchFamily="18" charset="0"/>
          </a:endParaRPr>
        </a:p>
        <a:p>
          <a:r>
            <a:rPr lang="en-US" sz="2000" b="0" i="0" dirty="0" smtClean="0">
              <a:hlinkClick xmlns:r="http://schemas.openxmlformats.org/officeDocument/2006/relationships" r:id="rId1"/>
            </a:rPr>
            <a:t>https://sferum.ru/?call_link=TAC8FUQiBgyVMTDTz5pgMJ0H2IK0dcuXBJld7NSp3KU</a:t>
          </a:r>
          <a:endParaRPr lang="ru-RU" sz="2000" b="1" dirty="0" smtClean="0">
            <a:solidFill>
              <a:schemeClr val="tx2">
                <a:lumMod val="75000"/>
              </a:schemeClr>
            </a:solidFill>
            <a:latin typeface="Times New Roman" panose="02020603050405020304" pitchFamily="18" charset="0"/>
            <a:ea typeface="Times New Roman" panose="02020603050405020304" pitchFamily="18" charset="0"/>
          </a:endParaRPr>
        </a:p>
        <a:p>
          <a:r>
            <a:rPr lang="ru-RU" sz="2800" b="1" dirty="0" smtClean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ea typeface="Times New Roman" panose="02020603050405020304" pitchFamily="18" charset="0"/>
            </a:rPr>
            <a:t>- сборник методических рекомендаций </a:t>
          </a:r>
        </a:p>
        <a:p>
          <a:endParaRPr lang="ru-RU" sz="2800" b="1" dirty="0">
            <a:solidFill>
              <a:srgbClr val="C00000"/>
            </a:solidFill>
            <a:latin typeface="Times New Roman" panose="02020603050405020304" pitchFamily="18" charset="0"/>
            <a:ea typeface="Times New Roman" panose="02020603050405020304" pitchFamily="18" charset="0"/>
          </a:endParaRPr>
        </a:p>
      </dgm:t>
    </dgm:pt>
    <dgm:pt modelId="{FCD9F0DB-5AFD-4FD9-BB36-1AF36ED64B9E}" type="parTrans" cxnId="{144A4843-924D-4A27-9AE8-B0BF5177D6A5}">
      <dgm:prSet/>
      <dgm:spPr/>
      <dgm:t>
        <a:bodyPr/>
        <a:lstStyle/>
        <a:p>
          <a:endParaRPr lang="ru-RU"/>
        </a:p>
      </dgm:t>
    </dgm:pt>
    <dgm:pt modelId="{3F476F73-ADB4-45CD-AA7A-BFB5A6CC36D3}" type="sibTrans" cxnId="{144A4843-924D-4A27-9AE8-B0BF5177D6A5}">
      <dgm:prSet/>
      <dgm:spPr/>
      <dgm:t>
        <a:bodyPr/>
        <a:lstStyle/>
        <a:p>
          <a:endParaRPr lang="ru-RU"/>
        </a:p>
      </dgm:t>
    </dgm:pt>
    <dgm:pt modelId="{5CF6B1C9-9F90-4487-A196-6BD9BBDB8FAF}">
      <dgm:prSet phldrT="[Текст]" custScaleX="119202" custScaleY="55605"/>
      <dgm:spPr>
        <a:ln w="28575">
          <a:solidFill>
            <a:srgbClr val="3515F7"/>
          </a:solidFill>
        </a:ln>
      </dgm:spPr>
      <dgm:t>
        <a:bodyPr/>
        <a:lstStyle/>
        <a:p>
          <a:endParaRPr lang="ru-RU"/>
        </a:p>
      </dgm:t>
    </dgm:pt>
    <dgm:pt modelId="{54F47A46-A0CF-4ACA-A69F-BDBB1587E0A3}" type="parTrans" cxnId="{CFAD49FC-373D-4835-9A7F-967AD8C222A2}">
      <dgm:prSet/>
      <dgm:spPr/>
      <dgm:t>
        <a:bodyPr/>
        <a:lstStyle/>
        <a:p>
          <a:endParaRPr lang="ru-RU"/>
        </a:p>
      </dgm:t>
    </dgm:pt>
    <dgm:pt modelId="{B7BB4CB9-8460-434D-AB78-F897E164355B}" type="sibTrans" cxnId="{CFAD49FC-373D-4835-9A7F-967AD8C222A2}">
      <dgm:prSet/>
      <dgm:spPr/>
      <dgm:t>
        <a:bodyPr/>
        <a:lstStyle/>
        <a:p>
          <a:endParaRPr lang="ru-RU"/>
        </a:p>
      </dgm:t>
    </dgm:pt>
    <dgm:pt modelId="{578D550B-04EA-4F61-83F4-46F572ECB5BF}">
      <dgm:prSet/>
      <dgm:spPr>
        <a:ln w="19050">
          <a:solidFill>
            <a:srgbClr val="3515F7"/>
          </a:solidFill>
        </a:ln>
      </dgm:spPr>
      <dgm:t>
        <a:bodyPr/>
        <a:lstStyle/>
        <a:p>
          <a:endParaRPr lang="ru-RU"/>
        </a:p>
      </dgm:t>
    </dgm:pt>
    <dgm:pt modelId="{E5C6A333-0A80-4294-B05E-C7AE9EDACF1B}" type="parTrans" cxnId="{11914716-15D3-4E8F-BEDB-E23B3E38D390}">
      <dgm:prSet/>
      <dgm:spPr/>
      <dgm:t>
        <a:bodyPr/>
        <a:lstStyle/>
        <a:p>
          <a:endParaRPr lang="ru-RU"/>
        </a:p>
      </dgm:t>
    </dgm:pt>
    <dgm:pt modelId="{BC3CCB98-B147-41DE-99B1-E33ECA88C147}" type="sibTrans" cxnId="{11914716-15D3-4E8F-BEDB-E23B3E38D390}">
      <dgm:prSet/>
      <dgm:spPr/>
      <dgm:t>
        <a:bodyPr/>
        <a:lstStyle/>
        <a:p>
          <a:endParaRPr lang="ru-RU"/>
        </a:p>
      </dgm:t>
    </dgm:pt>
    <dgm:pt modelId="{2F5F398D-04BD-4F29-B056-778C17FAC399}">
      <dgm:prSet/>
      <dgm:spPr/>
      <dgm:t>
        <a:bodyPr/>
        <a:lstStyle/>
        <a:p>
          <a:endParaRPr lang="ru-RU"/>
        </a:p>
      </dgm:t>
    </dgm:pt>
    <dgm:pt modelId="{BB2AD4B6-976D-4D17-B16C-A18C7CFF3590}" type="parTrans" cxnId="{28D6330D-1F1A-457E-A3C6-32ED5C9C9DCF}">
      <dgm:prSet/>
      <dgm:spPr/>
      <dgm:t>
        <a:bodyPr/>
        <a:lstStyle/>
        <a:p>
          <a:endParaRPr lang="ru-RU"/>
        </a:p>
      </dgm:t>
    </dgm:pt>
    <dgm:pt modelId="{CCE54620-BC0D-4B5D-AB5A-9D64112E7711}" type="sibTrans" cxnId="{28D6330D-1F1A-457E-A3C6-32ED5C9C9DCF}">
      <dgm:prSet/>
      <dgm:spPr/>
      <dgm:t>
        <a:bodyPr/>
        <a:lstStyle/>
        <a:p>
          <a:endParaRPr lang="ru-RU"/>
        </a:p>
      </dgm:t>
    </dgm:pt>
    <dgm:pt modelId="{48024049-8E74-4BDF-8696-9A6678CD32CB}">
      <dgm:prSet/>
      <dgm:spPr/>
      <dgm:t>
        <a:bodyPr/>
        <a:lstStyle/>
        <a:p>
          <a:endParaRPr lang="ru-RU"/>
        </a:p>
      </dgm:t>
    </dgm:pt>
    <dgm:pt modelId="{D2C94402-15B5-4EE5-9FDD-5177E368600F}" type="parTrans" cxnId="{8AE74949-6076-41C6-AD50-212D7709884C}">
      <dgm:prSet/>
      <dgm:spPr/>
      <dgm:t>
        <a:bodyPr/>
        <a:lstStyle/>
        <a:p>
          <a:endParaRPr lang="ru-RU"/>
        </a:p>
      </dgm:t>
    </dgm:pt>
    <dgm:pt modelId="{53727DA9-AF66-4095-B019-922935C3BD3F}" type="sibTrans" cxnId="{8AE74949-6076-41C6-AD50-212D7709884C}">
      <dgm:prSet/>
      <dgm:spPr/>
      <dgm:t>
        <a:bodyPr/>
        <a:lstStyle/>
        <a:p>
          <a:endParaRPr lang="ru-RU"/>
        </a:p>
      </dgm:t>
    </dgm:pt>
    <dgm:pt modelId="{7A234F7F-638D-4021-A501-3B949AD8B40F}">
      <dgm:prSet phldrT="[Текст]"/>
      <dgm:spPr>
        <a:blipFill rotWithShape="0">
          <a:blip xmlns:r="http://schemas.openxmlformats.org/officeDocument/2006/relationships" r:embed="rId2"/>
          <a:stretch>
            <a:fillRect/>
          </a:stretch>
        </a:blipFill>
        <a:ln w="28575">
          <a:solidFill>
            <a:srgbClr val="3515F7"/>
          </a:solidFill>
        </a:ln>
      </dgm:spPr>
      <dgm:t>
        <a:bodyPr/>
        <a:lstStyle/>
        <a:p>
          <a:r>
            <a:rPr lang="ru-RU" b="1" dirty="0" smtClean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ea typeface="Times New Roman" panose="02020603050405020304" pitchFamily="18" charset="0"/>
            </a:rPr>
            <a:t>Контактная информация</a:t>
          </a:r>
        </a:p>
        <a:p>
          <a:endParaRPr lang="ru-RU" dirty="0"/>
        </a:p>
      </dgm:t>
    </dgm:pt>
    <dgm:pt modelId="{99EC26CB-67F8-428F-BD62-C2F3823F689A}" type="parTrans" cxnId="{8ED09037-8BEF-4686-8962-C65CE0FF4DE9}">
      <dgm:prSet/>
      <dgm:spPr/>
      <dgm:t>
        <a:bodyPr/>
        <a:lstStyle/>
        <a:p>
          <a:endParaRPr lang="ru-RU"/>
        </a:p>
      </dgm:t>
    </dgm:pt>
    <dgm:pt modelId="{6CF21365-2C76-40E2-B7C6-890E7C0C5A06}" type="sibTrans" cxnId="{8ED09037-8BEF-4686-8962-C65CE0FF4DE9}">
      <dgm:prSet/>
      <dgm:spPr/>
      <dgm:t>
        <a:bodyPr/>
        <a:lstStyle/>
        <a:p>
          <a:endParaRPr lang="ru-RU"/>
        </a:p>
      </dgm:t>
    </dgm:pt>
    <dgm:pt modelId="{BB2A4E22-79D6-4BE1-8120-70C342CEF4CE}">
      <dgm:prSet phldrT="[Текст]" custScaleX="119202" custScaleY="55605"/>
      <dgm:spPr>
        <a:ln w="28575">
          <a:solidFill>
            <a:srgbClr val="3515F7"/>
          </a:solidFill>
        </a:ln>
      </dgm:spPr>
      <dgm:t>
        <a:bodyPr/>
        <a:lstStyle/>
        <a:p>
          <a:endParaRPr lang="ru-RU"/>
        </a:p>
      </dgm:t>
    </dgm:pt>
    <dgm:pt modelId="{F41E0927-A830-425F-B00B-48816C854B6A}" type="parTrans" cxnId="{D93684BD-0C31-4B12-BC75-2F706CB51C60}">
      <dgm:prSet/>
      <dgm:spPr/>
      <dgm:t>
        <a:bodyPr/>
        <a:lstStyle/>
        <a:p>
          <a:endParaRPr lang="ru-RU"/>
        </a:p>
      </dgm:t>
    </dgm:pt>
    <dgm:pt modelId="{2C2DCB42-A1D8-4EED-98F0-A93B976BF6BB}" type="sibTrans" cxnId="{D93684BD-0C31-4B12-BC75-2F706CB51C60}">
      <dgm:prSet/>
      <dgm:spPr/>
      <dgm:t>
        <a:bodyPr/>
        <a:lstStyle/>
        <a:p>
          <a:endParaRPr lang="ru-RU"/>
        </a:p>
      </dgm:t>
    </dgm:pt>
    <dgm:pt modelId="{63DEA8E5-5DEC-4BCA-81FC-865152807125}" type="pres">
      <dgm:prSet presAssocID="{CCEB5F8E-6031-4A50-901A-3726008CD7B0}" presName="diagram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7C990A7C-5C06-4FBA-B506-C2023D45D2AC}" type="pres">
      <dgm:prSet presAssocID="{CCEB5F8E-6031-4A50-901A-3726008CD7B0}" presName="matrix" presStyleCnt="0"/>
      <dgm:spPr/>
    </dgm:pt>
    <dgm:pt modelId="{FBB58CBE-A5DC-4D8E-86C3-48065E41EBA5}" type="pres">
      <dgm:prSet presAssocID="{CCEB5F8E-6031-4A50-901A-3726008CD7B0}" presName="tile1" presStyleLbl="node1" presStyleIdx="0" presStyleCnt="4" custAng="5400000" custScaleX="10820" custScaleY="23796" custLinFactNeighborX="83288" custLinFactNeighborY="-11665"/>
      <dgm:spPr>
        <a:prstGeom prst="actionButtonMovie">
          <a:avLst/>
        </a:prstGeom>
      </dgm:spPr>
      <dgm:t>
        <a:bodyPr/>
        <a:lstStyle/>
        <a:p>
          <a:endParaRPr lang="ru-RU"/>
        </a:p>
      </dgm:t>
    </dgm:pt>
    <dgm:pt modelId="{32373C84-BD12-4032-9A9E-163486CA5FD1}" type="pres">
      <dgm:prSet presAssocID="{CCEB5F8E-6031-4A50-901A-3726008CD7B0}" presName="tile1text" presStyleLbl="node1" presStyleIdx="0" presStyleCnt="4">
        <dgm:presLayoutVars>
          <dgm:chMax val="0"/>
          <dgm:chPref val="0"/>
          <dgm:bulletEnabled val="1"/>
        </dgm:presLayoutVars>
      </dgm:prSet>
      <dgm:spPr>
        <a:ln w="28575">
          <a:solidFill>
            <a:srgbClr val="3515F7"/>
          </a:solidFill>
        </a:ln>
      </dgm:spPr>
      <dgm:t>
        <a:bodyPr/>
        <a:lstStyle/>
        <a:p>
          <a:endParaRPr lang="ru-RU"/>
        </a:p>
      </dgm:t>
    </dgm:pt>
    <dgm:pt modelId="{39E8FB7B-BC24-4CFF-A1B4-61AE57B1F670}" type="pres">
      <dgm:prSet presAssocID="{CCEB5F8E-6031-4A50-901A-3726008CD7B0}" presName="tile2" presStyleLbl="node1" presStyleIdx="1" presStyleCnt="4" custFlipHor="1" custScaleX="5727" custScaleY="11003" custLinFactNeighborX="-891" custLinFactNeighborY="-13471"/>
      <dgm:spPr/>
      <dgm:t>
        <a:bodyPr/>
        <a:lstStyle/>
        <a:p>
          <a:endParaRPr lang="ru-RU"/>
        </a:p>
      </dgm:t>
    </dgm:pt>
    <dgm:pt modelId="{474F5541-99CD-4ABC-8B9C-B1E67736844B}" type="pres">
      <dgm:prSet presAssocID="{CCEB5F8E-6031-4A50-901A-3726008CD7B0}" presName="tile2text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04DD9DE-0E61-4BCF-A5B9-3F134E7EDE1E}" type="pres">
      <dgm:prSet presAssocID="{CCEB5F8E-6031-4A50-901A-3726008CD7B0}" presName="tile3" presStyleLbl="node1" presStyleIdx="2" presStyleCnt="4" custFlipVert="1" custFlipHor="0" custScaleX="8291" custScaleY="8438" custLinFactX="25268" custLinFactY="-2153" custLinFactNeighborX="100000" custLinFactNeighborY="-100000"/>
      <dgm:spPr>
        <a:prstGeom prst="actionButtonMovie">
          <a:avLst/>
        </a:prstGeom>
      </dgm:spPr>
      <dgm:t>
        <a:bodyPr/>
        <a:lstStyle/>
        <a:p>
          <a:endParaRPr lang="ru-RU"/>
        </a:p>
      </dgm:t>
    </dgm:pt>
    <dgm:pt modelId="{3C8B7558-5B2C-4DBD-BA57-82644EFFAFFF}" type="pres">
      <dgm:prSet presAssocID="{CCEB5F8E-6031-4A50-901A-3726008CD7B0}" presName="tile3text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46D9AFD-5141-42A5-A6D7-76AA2E404B9C}" type="pres">
      <dgm:prSet presAssocID="{CCEB5F8E-6031-4A50-901A-3726008CD7B0}" presName="tile4" presStyleLbl="node1" presStyleIdx="3" presStyleCnt="4" custScaleX="119202" custScaleY="54792" custLinFactNeighborX="-49880" custLinFactNeighborY="-8555"/>
      <dgm:spPr/>
      <dgm:t>
        <a:bodyPr/>
        <a:lstStyle/>
        <a:p>
          <a:endParaRPr lang="ru-RU"/>
        </a:p>
      </dgm:t>
    </dgm:pt>
    <dgm:pt modelId="{4255B243-C266-43B3-90FB-1912E9A0A663}" type="pres">
      <dgm:prSet presAssocID="{CCEB5F8E-6031-4A50-901A-3726008CD7B0}" presName="tile4text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9AAE36E-5F6A-4C09-B439-29AAAB49B060}" type="pres">
      <dgm:prSet presAssocID="{CCEB5F8E-6031-4A50-901A-3726008CD7B0}" presName="centerTile" presStyleLbl="fgShp" presStyleIdx="0" presStyleCnt="1" custScaleX="200224" custScaleY="226797" custLinFactNeighborX="45824" custLinFactNeighborY="-75599">
        <dgm:presLayoutVars>
          <dgm:chMax val="0"/>
          <dgm:chPref val="0"/>
        </dgm:presLayoutVars>
      </dgm:prSet>
      <dgm:spPr/>
      <dgm:t>
        <a:bodyPr/>
        <a:lstStyle/>
        <a:p>
          <a:endParaRPr lang="ru-RU"/>
        </a:p>
      </dgm:t>
    </dgm:pt>
  </dgm:ptLst>
  <dgm:cxnLst>
    <dgm:cxn modelId="{7F4C3CC1-010D-41FA-A7EF-B1066F7D789B}" type="presOf" srcId="{D8016AF0-D39A-4A75-A5F6-E8A6D1BD8A77}" destId="{D9AAE36E-5F6A-4C09-B439-29AAAB49B060}" srcOrd="0" destOrd="0" presId="urn:microsoft.com/office/officeart/2005/8/layout/matrix1"/>
    <dgm:cxn modelId="{8AE74949-6076-41C6-AD50-212D7709884C}" srcId="{D8016AF0-D39A-4A75-A5F6-E8A6D1BD8A77}" destId="{48024049-8E74-4BDF-8696-9A6678CD32CB}" srcOrd="2" destOrd="0" parTransId="{D2C94402-15B5-4EE5-9FDD-5177E368600F}" sibTransId="{53727DA9-AF66-4095-B019-922935C3BD3F}"/>
    <dgm:cxn modelId="{CFAD49FC-373D-4835-9A7F-967AD8C222A2}" srcId="{CCEB5F8E-6031-4A50-901A-3726008CD7B0}" destId="{5CF6B1C9-9F90-4487-A196-6BD9BBDB8FAF}" srcOrd="1" destOrd="0" parTransId="{54F47A46-A0CF-4ACA-A69F-BDBB1587E0A3}" sibTransId="{B7BB4CB9-8460-434D-AB78-F897E164355B}"/>
    <dgm:cxn modelId="{4E986238-5DA5-45B4-ABA5-BE1BFB06EACE}" type="presOf" srcId="{48024049-8E74-4BDF-8696-9A6678CD32CB}" destId="{3C8B7558-5B2C-4DBD-BA57-82644EFFAFFF}" srcOrd="1" destOrd="0" presId="urn:microsoft.com/office/officeart/2005/8/layout/matrix1"/>
    <dgm:cxn modelId="{8ED09037-8BEF-4686-8962-C65CE0FF4DE9}" srcId="{D8016AF0-D39A-4A75-A5F6-E8A6D1BD8A77}" destId="{7A234F7F-638D-4021-A501-3B949AD8B40F}" srcOrd="3" destOrd="0" parTransId="{99EC26CB-67F8-428F-BD62-C2F3823F689A}" sibTransId="{6CF21365-2C76-40E2-B7C6-890E7C0C5A06}"/>
    <dgm:cxn modelId="{0B9C3497-562B-40B1-806E-10BE37D8E595}" type="presOf" srcId="{CCEB5F8E-6031-4A50-901A-3726008CD7B0}" destId="{63DEA8E5-5DEC-4BCA-81FC-865152807125}" srcOrd="0" destOrd="0" presId="urn:microsoft.com/office/officeart/2005/8/layout/matrix1"/>
    <dgm:cxn modelId="{D93684BD-0C31-4B12-BC75-2F706CB51C60}" srcId="{D8016AF0-D39A-4A75-A5F6-E8A6D1BD8A77}" destId="{BB2A4E22-79D6-4BE1-8120-70C342CEF4CE}" srcOrd="4" destOrd="0" parTransId="{F41E0927-A830-425F-B00B-48816C854B6A}" sibTransId="{2C2DCB42-A1D8-4EED-98F0-A93B976BF6BB}"/>
    <dgm:cxn modelId="{773E2E66-1937-4F87-8F26-D8C46D58A863}" type="presOf" srcId="{48024049-8E74-4BDF-8696-9A6678CD32CB}" destId="{804DD9DE-0E61-4BCF-A5B9-3F134E7EDE1E}" srcOrd="0" destOrd="0" presId="urn:microsoft.com/office/officeart/2005/8/layout/matrix1"/>
    <dgm:cxn modelId="{A4999977-A8AE-4A83-B0A2-6527E565D430}" type="presOf" srcId="{2F5F398D-04BD-4F29-B056-778C17FAC399}" destId="{39E8FB7B-BC24-4CFF-A1B4-61AE57B1F670}" srcOrd="0" destOrd="0" presId="urn:microsoft.com/office/officeart/2005/8/layout/matrix1"/>
    <dgm:cxn modelId="{98DA7CC8-752B-4F4E-9E17-D19C1A6A4A76}" type="presOf" srcId="{7A234F7F-638D-4021-A501-3B949AD8B40F}" destId="{F46D9AFD-5141-42A5-A6D7-76AA2E404B9C}" srcOrd="0" destOrd="0" presId="urn:microsoft.com/office/officeart/2005/8/layout/matrix1"/>
    <dgm:cxn modelId="{AD84D3C2-1014-4D69-A403-0BF63550A344}" type="presOf" srcId="{7A234F7F-638D-4021-A501-3B949AD8B40F}" destId="{4255B243-C266-43B3-90FB-1912E9A0A663}" srcOrd="1" destOrd="0" presId="urn:microsoft.com/office/officeart/2005/8/layout/matrix1"/>
    <dgm:cxn modelId="{144A4843-924D-4A27-9AE8-B0BF5177D6A5}" srcId="{CCEB5F8E-6031-4A50-901A-3726008CD7B0}" destId="{D8016AF0-D39A-4A75-A5F6-E8A6D1BD8A77}" srcOrd="0" destOrd="0" parTransId="{FCD9F0DB-5AFD-4FD9-BB36-1AF36ED64B9E}" sibTransId="{3F476F73-ADB4-45CD-AA7A-BFB5A6CC36D3}"/>
    <dgm:cxn modelId="{4509D2B6-F17B-4B8A-A214-8E890B276A82}" type="presOf" srcId="{578D550B-04EA-4F61-83F4-46F572ECB5BF}" destId="{32373C84-BD12-4032-9A9E-163486CA5FD1}" srcOrd="1" destOrd="0" presId="urn:microsoft.com/office/officeart/2005/8/layout/matrix1"/>
    <dgm:cxn modelId="{4379850B-4E06-47E6-A294-742AF001A128}" type="presOf" srcId="{578D550B-04EA-4F61-83F4-46F572ECB5BF}" destId="{FBB58CBE-A5DC-4D8E-86C3-48065E41EBA5}" srcOrd="0" destOrd="0" presId="urn:microsoft.com/office/officeart/2005/8/layout/matrix1"/>
    <dgm:cxn modelId="{11914716-15D3-4E8F-BEDB-E23B3E38D390}" srcId="{D8016AF0-D39A-4A75-A5F6-E8A6D1BD8A77}" destId="{578D550B-04EA-4F61-83F4-46F572ECB5BF}" srcOrd="0" destOrd="0" parTransId="{E5C6A333-0A80-4294-B05E-C7AE9EDACF1B}" sibTransId="{BC3CCB98-B147-41DE-99B1-E33ECA88C147}"/>
    <dgm:cxn modelId="{28D6330D-1F1A-457E-A3C6-32ED5C9C9DCF}" srcId="{D8016AF0-D39A-4A75-A5F6-E8A6D1BD8A77}" destId="{2F5F398D-04BD-4F29-B056-778C17FAC399}" srcOrd="1" destOrd="0" parTransId="{BB2AD4B6-976D-4D17-B16C-A18C7CFF3590}" sibTransId="{CCE54620-BC0D-4B5D-AB5A-9D64112E7711}"/>
    <dgm:cxn modelId="{D338E047-9366-4C35-A065-0DA6FFC4CF73}" type="presOf" srcId="{2F5F398D-04BD-4F29-B056-778C17FAC399}" destId="{474F5541-99CD-4ABC-8B9C-B1E67736844B}" srcOrd="1" destOrd="0" presId="urn:microsoft.com/office/officeart/2005/8/layout/matrix1"/>
    <dgm:cxn modelId="{A46FE0EE-26C3-45ED-8662-B33511E2BF4F}" type="presParOf" srcId="{63DEA8E5-5DEC-4BCA-81FC-865152807125}" destId="{7C990A7C-5C06-4FBA-B506-C2023D45D2AC}" srcOrd="0" destOrd="0" presId="urn:microsoft.com/office/officeart/2005/8/layout/matrix1"/>
    <dgm:cxn modelId="{F8C78D9D-02E4-48D2-B88E-F1A61E4CB501}" type="presParOf" srcId="{7C990A7C-5C06-4FBA-B506-C2023D45D2AC}" destId="{FBB58CBE-A5DC-4D8E-86C3-48065E41EBA5}" srcOrd="0" destOrd="0" presId="urn:microsoft.com/office/officeart/2005/8/layout/matrix1"/>
    <dgm:cxn modelId="{8382D846-233C-4797-83A6-DDD14966FF66}" type="presParOf" srcId="{7C990A7C-5C06-4FBA-B506-C2023D45D2AC}" destId="{32373C84-BD12-4032-9A9E-163486CA5FD1}" srcOrd="1" destOrd="0" presId="urn:microsoft.com/office/officeart/2005/8/layout/matrix1"/>
    <dgm:cxn modelId="{363D71A5-7B4A-4AD1-98B6-2BF839AF41C1}" type="presParOf" srcId="{7C990A7C-5C06-4FBA-B506-C2023D45D2AC}" destId="{39E8FB7B-BC24-4CFF-A1B4-61AE57B1F670}" srcOrd="2" destOrd="0" presId="urn:microsoft.com/office/officeart/2005/8/layout/matrix1"/>
    <dgm:cxn modelId="{CAA41AD9-2098-4B77-801D-466027DB88A5}" type="presParOf" srcId="{7C990A7C-5C06-4FBA-B506-C2023D45D2AC}" destId="{474F5541-99CD-4ABC-8B9C-B1E67736844B}" srcOrd="3" destOrd="0" presId="urn:microsoft.com/office/officeart/2005/8/layout/matrix1"/>
    <dgm:cxn modelId="{7C8BC495-C664-443D-80DB-6CB1D3DD00E5}" type="presParOf" srcId="{7C990A7C-5C06-4FBA-B506-C2023D45D2AC}" destId="{804DD9DE-0E61-4BCF-A5B9-3F134E7EDE1E}" srcOrd="4" destOrd="0" presId="urn:microsoft.com/office/officeart/2005/8/layout/matrix1"/>
    <dgm:cxn modelId="{A1906107-4494-4D86-A2EA-50D9E642A246}" type="presParOf" srcId="{7C990A7C-5C06-4FBA-B506-C2023D45D2AC}" destId="{3C8B7558-5B2C-4DBD-BA57-82644EFFAFFF}" srcOrd="5" destOrd="0" presId="urn:microsoft.com/office/officeart/2005/8/layout/matrix1"/>
    <dgm:cxn modelId="{9AB1CB08-187A-4A96-B8C1-0278D4CDE3CB}" type="presParOf" srcId="{7C990A7C-5C06-4FBA-B506-C2023D45D2AC}" destId="{F46D9AFD-5141-42A5-A6D7-76AA2E404B9C}" srcOrd="6" destOrd="0" presId="urn:microsoft.com/office/officeart/2005/8/layout/matrix1"/>
    <dgm:cxn modelId="{9B5F24CB-E521-48BE-B619-28F35C6D7092}" type="presParOf" srcId="{7C990A7C-5C06-4FBA-B506-C2023D45D2AC}" destId="{4255B243-C266-43B3-90FB-1912E9A0A663}" srcOrd="7" destOrd="0" presId="urn:microsoft.com/office/officeart/2005/8/layout/matrix1"/>
    <dgm:cxn modelId="{77D1322E-5DB4-4D61-94FE-6D8AE50C9200}" type="presParOf" srcId="{63DEA8E5-5DEC-4BCA-81FC-865152807125}" destId="{D9AAE36E-5F6A-4C09-B439-29AAAB49B060}" srcOrd="1" destOrd="0" presId="urn:microsoft.com/office/officeart/2005/8/layout/matrix1"/>
  </dgm:cxnLst>
  <dgm:bg/>
  <dgm:whole>
    <a:ln w="28575">
      <a:solidFill>
        <a:schemeClr val="tx1"/>
      </a:solidFill>
    </a:ln>
  </dgm:whole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FBB58CBE-A5DC-4D8E-86C3-48065E41EBA5}">
      <dsp:nvSpPr>
        <dsp:cNvPr id="0" name=""/>
        <dsp:cNvSpPr/>
      </dsp:nvSpPr>
      <dsp:spPr>
        <a:xfrm>
          <a:off x="4510131" y="798239"/>
          <a:ext cx="815964" cy="501108"/>
        </a:xfrm>
        <a:prstGeom prst="actionButtonMovi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2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 w="19050">
          <a:solidFill>
            <a:srgbClr val="3515F7"/>
          </a:solidFill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49352" tIns="149352" rIns="149352" bIns="149352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100" kern="1200"/>
        </a:p>
      </dsp:txBody>
      <dsp:txXfrm>
        <a:off x="4612127" y="696243"/>
        <a:ext cx="611973" cy="501108"/>
      </dsp:txXfrm>
    </dsp:sp>
    <dsp:sp modelId="{39E8FB7B-BC24-4CFF-A1B4-61AE57B1F670}">
      <dsp:nvSpPr>
        <dsp:cNvPr id="0" name=""/>
        <dsp:cNvSpPr/>
      </dsp:nvSpPr>
      <dsp:spPr>
        <a:xfrm flipH="1">
          <a:off x="5518217" y="798219"/>
          <a:ext cx="265235" cy="377292"/>
        </a:xfrm>
        <a:prstGeom prst="round1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3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1120" tIns="71120" rIns="71120" bIns="7112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000" kern="1200"/>
        </a:p>
      </dsp:txBody>
      <dsp:txXfrm flipH="1">
        <a:off x="5518217" y="798219"/>
        <a:ext cx="265235" cy="282969"/>
      </dsp:txXfrm>
    </dsp:sp>
    <dsp:sp modelId="{804DD9DE-0E61-4BCF-A5B9-3F134E7EDE1E}">
      <dsp:nvSpPr>
        <dsp:cNvPr id="0" name=""/>
        <dsp:cNvSpPr/>
      </dsp:nvSpPr>
      <dsp:spPr>
        <a:xfrm rot="10800000" flipV="1">
          <a:off x="6670350" y="1230290"/>
          <a:ext cx="383982" cy="289339"/>
        </a:xfrm>
        <a:prstGeom prst="actionButtonMovie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4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9784" tIns="49784" rIns="49784" bIns="49784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700" kern="1200"/>
        </a:p>
      </dsp:txBody>
      <dsp:txXfrm rot="10800000" flipV="1">
        <a:off x="6670350" y="1302625"/>
        <a:ext cx="383982" cy="217004"/>
      </dsp:txXfrm>
    </dsp:sp>
    <dsp:sp modelId="{F46D9AFD-5141-42A5-A6D7-76AA2E404B9C}">
      <dsp:nvSpPr>
        <dsp:cNvPr id="0" name=""/>
        <dsp:cNvSpPr/>
      </dsp:nvSpPr>
      <dsp:spPr>
        <a:xfrm rot="5400000">
          <a:off x="2442589" y="1824123"/>
          <a:ext cx="1878817" cy="5520625"/>
        </a:xfrm>
        <a:prstGeom prst="round1Rect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28575">
          <a:solidFill>
            <a:srgbClr val="3515F7"/>
          </a:solidFill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13360" tIns="213360" rIns="213360" bIns="21336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000" b="1" kern="1200" dirty="0" smtClean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ea typeface="Times New Roman" panose="02020603050405020304" pitchFamily="18" charset="0"/>
            </a:rPr>
            <a:t>Контактная информация</a:t>
          </a:r>
        </a:p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3000" kern="1200" dirty="0"/>
        </a:p>
      </dsp:txBody>
      <dsp:txXfrm rot="5400000">
        <a:off x="2677441" y="2058975"/>
        <a:ext cx="1409113" cy="5520625"/>
      </dsp:txXfrm>
    </dsp:sp>
    <dsp:sp modelId="{D9AAE36E-5F6A-4C09-B439-29AAAB49B060}">
      <dsp:nvSpPr>
        <dsp:cNvPr id="0" name=""/>
        <dsp:cNvSpPr/>
      </dsp:nvSpPr>
      <dsp:spPr>
        <a:xfrm>
          <a:off x="3122769" y="188637"/>
          <a:ext cx="5563807" cy="3888434"/>
        </a:xfrm>
        <a:prstGeom prst="roundRect">
          <a:avLst/>
        </a:prstGeom>
        <a:gradFill rotWithShape="0">
          <a:gsLst>
            <a:gs pos="0">
              <a:schemeClr val="accent2">
                <a:tint val="40000"/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2">
                <a:tint val="40000"/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2">
                <a:tint val="40000"/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 w="28575" cap="flat" cmpd="sng" algn="ctr">
          <a:solidFill>
            <a:srgbClr val="3515F7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kern="1200" dirty="0" smtClean="0">
              <a:solidFill>
                <a:srgbClr val="C00000"/>
              </a:solidFill>
              <a:latin typeface="Times New Roman" panose="02020603050405020304" pitchFamily="18" charset="0"/>
              <a:ea typeface="Times New Roman" panose="02020603050405020304" pitchFamily="18" charset="0"/>
            </a:rPr>
            <a:t>Ожидаемые </a:t>
          </a:r>
        </a:p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kern="1200" dirty="0" smtClean="0">
              <a:solidFill>
                <a:srgbClr val="C00000"/>
              </a:solidFill>
              <a:latin typeface="Times New Roman" panose="02020603050405020304" pitchFamily="18" charset="0"/>
              <a:ea typeface="Times New Roman" panose="02020603050405020304" pitchFamily="18" charset="0"/>
            </a:rPr>
            <a:t>инновационные  продукты</a:t>
          </a:r>
        </a:p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kern="1200" dirty="0" smtClean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ea typeface="Times New Roman" panose="02020603050405020304" pitchFamily="18" charset="0"/>
            </a:rPr>
            <a:t>-</a:t>
          </a:r>
          <a:r>
            <a:rPr lang="ru-RU" sz="2800" b="1" kern="1200" dirty="0" smtClean="0">
              <a:solidFill>
                <a:srgbClr val="C00000"/>
              </a:solidFill>
              <a:latin typeface="Times New Roman" panose="02020603050405020304" pitchFamily="18" charset="0"/>
              <a:ea typeface="Times New Roman" panose="02020603050405020304" pitchFamily="18" charset="0"/>
            </a:rPr>
            <a:t> </a:t>
          </a:r>
          <a:r>
            <a:rPr lang="ru-RU" sz="2800" b="1" kern="1200" dirty="0" smtClean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ea typeface="Times New Roman" panose="02020603050405020304" pitchFamily="18" charset="0"/>
            </a:rPr>
            <a:t>видеозаписи </a:t>
          </a:r>
          <a:r>
            <a:rPr lang="ru-RU" sz="2800" b="1" kern="1200" dirty="0" err="1" smtClean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ea typeface="Times New Roman" panose="02020603050405020304" pitchFamily="18" charset="0"/>
            </a:rPr>
            <a:t>онлайн-занятий</a:t>
          </a:r>
          <a:r>
            <a:rPr lang="ru-RU" sz="2800" b="1" kern="1200" dirty="0" smtClean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ea typeface="Times New Roman" panose="02020603050405020304" pitchFamily="18" charset="0"/>
            </a:rPr>
            <a:t> в ИКОП «</a:t>
          </a:r>
          <a:r>
            <a:rPr lang="ru-RU" sz="2800" b="1" kern="1200" dirty="0" err="1" smtClean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ea typeface="Times New Roman" panose="02020603050405020304" pitchFamily="18" charset="0"/>
            </a:rPr>
            <a:t>Сферум</a:t>
          </a:r>
          <a:r>
            <a:rPr lang="ru-RU" sz="2800" b="1" kern="1200" dirty="0" smtClean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ea typeface="Times New Roman" panose="02020603050405020304" pitchFamily="18" charset="0"/>
            </a:rPr>
            <a:t>»</a:t>
          </a:r>
          <a:endParaRPr lang="en-US" sz="2800" b="1" kern="1200" dirty="0" smtClean="0">
            <a:solidFill>
              <a:schemeClr val="tx2">
                <a:lumMod val="75000"/>
              </a:schemeClr>
            </a:solidFill>
            <a:latin typeface="Times New Roman" panose="02020603050405020304" pitchFamily="18" charset="0"/>
            <a:ea typeface="Times New Roman" panose="02020603050405020304" pitchFamily="18" charset="0"/>
          </a:endParaRPr>
        </a:p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0" i="0" kern="1200" dirty="0" smtClean="0">
              <a:hlinkClick xmlns:r="http://schemas.openxmlformats.org/officeDocument/2006/relationships" r:id="rId2"/>
            </a:rPr>
            <a:t>https://sferum.ru/?call_link=TAC8FUQiBgyVMTDTz5pgMJ0H2IK0dcuXBJld7NSp3KU</a:t>
          </a:r>
          <a:endParaRPr lang="ru-RU" sz="2000" b="1" kern="1200" dirty="0" smtClean="0">
            <a:solidFill>
              <a:schemeClr val="tx2">
                <a:lumMod val="75000"/>
              </a:schemeClr>
            </a:solidFill>
            <a:latin typeface="Times New Roman" panose="02020603050405020304" pitchFamily="18" charset="0"/>
            <a:ea typeface="Times New Roman" panose="02020603050405020304" pitchFamily="18" charset="0"/>
          </a:endParaRPr>
        </a:p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kern="1200" dirty="0" smtClean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ea typeface="Times New Roman" panose="02020603050405020304" pitchFamily="18" charset="0"/>
            </a:rPr>
            <a:t>- сборник методических рекомендаций </a:t>
          </a:r>
        </a:p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800" b="1" kern="1200" dirty="0">
            <a:solidFill>
              <a:srgbClr val="C00000"/>
            </a:solidFill>
            <a:latin typeface="Times New Roman" panose="02020603050405020304" pitchFamily="18" charset="0"/>
            <a:ea typeface="Times New Roman" panose="02020603050405020304" pitchFamily="18" charset="0"/>
          </a:endParaRPr>
        </a:p>
      </dsp:txBody>
      <dsp:txXfrm>
        <a:off x="3122769" y="188637"/>
        <a:ext cx="5563807" cy="388843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matrix1">
  <dgm:title val=""/>
  <dgm:desc val=""/>
  <dgm:catLst>
    <dgm:cat type="matrix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clrData>
  <dgm:layoutNode name="diagram">
    <dgm:varLst>
      <dgm:chMax val="1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ctrX" for="ch" forName="matrix" refType="w" fact="0.5"/>
      <dgm:constr type="ctrY" for="ch" forName="matrix" refType="h" fact="0.5"/>
      <dgm:constr type="w" for="ch" forName="matrix" refType="w"/>
      <dgm:constr type="h" for="ch" forName="matrix" refType="h"/>
      <dgm:constr type="ctrX" for="ch" forName="centerTile" refType="w" fact="0.5"/>
      <dgm:constr type="ctrY" for="ch" forName="centerTile" refType="h" fact="0.5"/>
      <dgm:constr type="w" for="ch" forName="centerTile" refType="w" fact="0.3"/>
      <dgm:constr type="h" for="ch" forName="centerTile" refType="h" fact="0.25"/>
      <dgm:constr type="primFontSz" for="des" ptType="node" op="equ" val="65"/>
    </dgm:constrLst>
    <dgm:ruleLst/>
    <dgm:choose name="Name0">
      <dgm:if name="Name1" axis="ch" ptType="node" func="cnt" op="gte" val="1">
        <dgm:layoutNode name="matrix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l" for="ch" forName="tile1"/>
            <dgm:constr type="t" for="ch" forName="tile1"/>
            <dgm:constr type="r" for="ch" forName="tile1" refType="w" fact="0.5"/>
            <dgm:constr type="b" for="ch" forName="tile1" refType="h" fact="0.5"/>
            <dgm:constr type="l" for="ch" forName="tile1text" refType="l" refFor="ch" refForName="tile1"/>
            <dgm:constr type="t" for="ch" forName="tile1text" refType="t" refFor="ch" refForName="tile1"/>
            <dgm:constr type="w" for="ch" forName="tile1text" refType="w" refFor="ch" refForName="tile1"/>
            <dgm:constr type="h" for="ch" forName="tile1text" refType="h" refFor="ch" refForName="tile1" fact="0.75"/>
            <dgm:constr type="r" for="ch" forName="tile2" refType="w"/>
            <dgm:constr type="t" for="ch" forName="tile2"/>
            <dgm:constr type="l" for="ch" forName="tile2" refType="w" fact="0.5"/>
            <dgm:constr type="b" for="ch" forName="tile2" refType="h" fact="0.5"/>
            <dgm:constr type="r" for="ch" forName="tile2text" refType="r" refFor="ch" refForName="tile2"/>
            <dgm:constr type="t" for="ch" forName="tile2text" refType="t" refFor="ch" refForName="tile2"/>
            <dgm:constr type="w" for="ch" forName="tile2text" refType="w" refFor="ch" refForName="tile2"/>
            <dgm:constr type="h" for="ch" forName="tile2text" refType="h" refFor="ch" refForName="tile2" fact="0.75"/>
            <dgm:constr type="l" for="ch" forName="tile3"/>
            <dgm:constr type="b" for="ch" forName="tile3" refType="h"/>
            <dgm:constr type="r" for="ch" forName="tile3" refType="w" fact="0.5"/>
            <dgm:constr type="t" for="ch" forName="tile3" refType="h" fact="0.5"/>
            <dgm:constr type="l" for="ch" forName="tile3text" refType="l" refFor="ch" refForName="tile3"/>
            <dgm:constr type="b" for="ch" forName="tile3text" refType="b" refFor="ch" refForName="tile3"/>
            <dgm:constr type="w" for="ch" forName="tile3text" refType="w" refFor="ch" refForName="tile3"/>
            <dgm:constr type="h" for="ch" forName="tile3text" refType="h" refFor="ch" refForName="tile3" fact="0.75"/>
            <dgm:constr type="r" for="ch" forName="tile4" refType="w"/>
            <dgm:constr type="b" for="ch" forName="tile4" refType="h"/>
            <dgm:constr type="l" for="ch" forName="tile4" refType="w" fact="0.5"/>
            <dgm:constr type="t" for="ch" forName="tile4" refType="h" fact="0.5"/>
            <dgm:constr type="r" for="ch" forName="tile4text" refType="r" refFor="ch" refForName="tile4"/>
            <dgm:constr type="b" for="ch" forName="tile4text" refType="b" refFor="ch" refForName="tile4"/>
            <dgm:constr type="w" for="ch" forName="tile4text" refType="w" refFor="ch" refForName="tile4"/>
            <dgm:constr type="h" for="ch" forName="tile4text" refType="h" refFor="ch" refForName="tile4" fact="0.75"/>
          </dgm:constrLst>
          <dgm:ruleLst/>
          <dgm:layoutNode name="tile1" styleLbl="node1">
            <dgm:alg type="sp"/>
            <dgm:shape xmlns:r="http://schemas.openxmlformats.org/officeDocument/2006/relationships" rot="270" type="round1Rect" r:blip="">
              <dgm:adjLst/>
            </dgm:shape>
            <dgm:choose name="Name2">
              <dgm:if name="Name3" func="var" arg="dir" op="equ" val="norm">
                <dgm:presOf axis="ch ch desOrSelf" ptType="node node node" st="1 1 1" cnt="1 1 0"/>
              </dgm:if>
              <dgm:else name="Name4">
                <dgm:presOf axis="ch ch desOrSelf" ptType="node node node" st="1 2 1" cnt="1 1 0"/>
              </dgm:else>
            </dgm:choose>
            <dgm:constrLst/>
            <dgm:ruleLst/>
          </dgm:layoutNode>
          <dgm:layoutNode name="tile1text" styleLbl="node1">
            <dgm:varLst>
              <dgm:chMax val="0"/>
              <dgm:chPref val="0"/>
              <dgm:bulletEnabled val="1"/>
            </dgm:varLst>
            <dgm:choose name="Name5">
              <dgm:if name="Name6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7">
                <dgm:alg type="tx"/>
              </dgm:else>
            </dgm:choose>
            <dgm:shape xmlns:r="http://schemas.openxmlformats.org/officeDocument/2006/relationships" rot="270" type="rect" r:blip="" hideGeom="1">
              <dgm:adjLst>
                <dgm:adj idx="1" val="0.2"/>
              </dgm:adjLst>
            </dgm:shape>
            <dgm:choose name="Name8">
              <dgm:if name="Name9" func="var" arg="dir" op="equ" val="norm">
                <dgm:presOf axis="ch ch desOrSelf" ptType="node node node" st="1 1 1" cnt="1 1 0"/>
              </dgm:if>
              <dgm:else name="Name10">
                <dgm:presOf axis="ch ch desOrSelf" ptType="node node node" st="1 2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2" styleLbl="node1">
            <dgm:alg type="sp"/>
            <dgm:shape xmlns:r="http://schemas.openxmlformats.org/officeDocument/2006/relationships" type="round1Rect" r:blip="">
              <dgm:adjLst/>
            </dgm:shape>
            <dgm:choose name="Name11">
              <dgm:if name="Name12" func="var" arg="dir" op="equ" val="norm">
                <dgm:presOf axis="ch ch desOrSelf" ptType="node node node" st="1 2 1" cnt="1 1 0"/>
              </dgm:if>
              <dgm:else name="Name13">
                <dgm:presOf axis="ch ch desOrSelf" ptType="node node node" st="1 1 1" cnt="1 1 0"/>
              </dgm:else>
            </dgm:choose>
            <dgm:constrLst/>
            <dgm:ruleLst/>
          </dgm:layoutNode>
          <dgm:layoutNode name="tile2text" styleLbl="node1">
            <dgm:varLst>
              <dgm:chMax val="0"/>
              <dgm:chPref val="0"/>
              <dgm:bulletEnabled val="1"/>
            </dgm:varLst>
            <dgm:choose name="Name14">
              <dgm:if name="Name15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16">
                <dgm:alg type="tx"/>
              </dgm:else>
            </dgm:choose>
            <dgm:shape xmlns:r="http://schemas.openxmlformats.org/officeDocument/2006/relationships" type="rect" r:blip="" hideGeom="1">
              <dgm:adjLst/>
            </dgm:shape>
            <dgm:choose name="Name17">
              <dgm:if name="Name18" func="var" arg="dir" op="equ" val="norm">
                <dgm:presOf axis="ch ch desOrSelf" ptType="node node node" st="1 2 1" cnt="1 1 0"/>
              </dgm:if>
              <dgm:else name="Name19">
                <dgm:presOf axis="ch ch desOrSelf" ptType="node node node" st="1 1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3" styleLbl="node1">
            <dgm:alg type="sp"/>
            <dgm:shape xmlns:r="http://schemas.openxmlformats.org/officeDocument/2006/relationships" rot="180" type="round1Rect" r:blip="">
              <dgm:adjLst/>
            </dgm:shape>
            <dgm:choose name="Name20">
              <dgm:if name="Name21" func="var" arg="dir" op="equ" val="norm">
                <dgm:presOf axis="ch ch desOrSelf" ptType="node node node" st="1 3 1" cnt="1 1 0"/>
              </dgm:if>
              <dgm:else name="Name22">
                <dgm:presOf axis="ch ch desOrSelf" ptType="node node node" st="1 4 1" cnt="1 1 0"/>
              </dgm:else>
            </dgm:choose>
            <dgm:constrLst/>
            <dgm:ruleLst/>
          </dgm:layoutNode>
          <dgm:layoutNode name="tile3text" styleLbl="node1">
            <dgm:varLst>
              <dgm:chMax val="0"/>
              <dgm:chPref val="0"/>
              <dgm:bulletEnabled val="1"/>
            </dgm:varLst>
            <dgm:choose name="Name23">
              <dgm:if name="Name24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25">
                <dgm:alg type="tx"/>
              </dgm:else>
            </dgm:choose>
            <dgm:shape xmlns:r="http://schemas.openxmlformats.org/officeDocument/2006/relationships" rot="180" type="rect" r:blip="" hideGeom="1">
              <dgm:adjLst/>
            </dgm:shape>
            <dgm:choose name="Name26">
              <dgm:if name="Name27" func="var" arg="dir" op="equ" val="norm">
                <dgm:presOf axis="ch ch desOrSelf" ptType="node node node" st="1 3 1" cnt="1 1 0"/>
              </dgm:if>
              <dgm:else name="Name28">
                <dgm:presOf axis="ch ch desOrSelf" ptType="node node node" st="1 4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4" styleLbl="node1">
            <dgm:alg type="sp"/>
            <dgm:shape xmlns:r="http://schemas.openxmlformats.org/officeDocument/2006/relationships" rot="90" type="round1Rect" r:blip="">
              <dgm:adjLst/>
            </dgm:shape>
            <dgm:choose name="Name29">
              <dgm:if name="Name30" func="var" arg="dir" op="equ" val="norm">
                <dgm:presOf axis="ch ch desOrSelf" ptType="node node node" st="1 4 1" cnt="1 1 0"/>
              </dgm:if>
              <dgm:else name="Name31">
                <dgm:presOf axis="ch ch desOrSelf" ptType="node node node" st="1 3 1" cnt="1 1 0"/>
              </dgm:else>
            </dgm:choose>
            <dgm:constrLst/>
            <dgm:ruleLst/>
          </dgm:layoutNode>
          <dgm:layoutNode name="tile4text" styleLbl="node1">
            <dgm:varLst>
              <dgm:chMax val="0"/>
              <dgm:chPref val="0"/>
              <dgm:bulletEnabled val="1"/>
            </dgm:varLst>
            <dgm:choose name="Name32">
              <dgm:if name="Name33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34">
                <dgm:alg type="tx"/>
              </dgm:else>
            </dgm:choose>
            <dgm:shape xmlns:r="http://schemas.openxmlformats.org/officeDocument/2006/relationships" rot="90" type="rect" r:blip="" hideGeom="1">
              <dgm:adjLst/>
            </dgm:shape>
            <dgm:choose name="Name35">
              <dgm:if name="Name36" func="var" arg="dir" op="equ" val="norm">
                <dgm:presOf axis="ch ch desOrSelf" ptType="node node node" st="1 4 1" cnt="1 1 0"/>
              </dgm:if>
              <dgm:else name="Name37">
                <dgm:presOf axis="ch ch desOrSelf" ptType="node node node" st="1 3 1" cnt="1 1 0"/>
              </dgm:else>
            </dgm:choose>
            <dgm:constrLst/>
            <dgm:ruleLst>
              <dgm:rule type="primFontSz" val="5" fact="NaN" max="NaN"/>
            </dgm:ruleLst>
          </dgm:layoutNode>
        </dgm:layoutNode>
        <dgm:layoutNode name="centerTile" styleLbl="fgShp">
          <dgm:varLst>
            <dgm:chMax val="0"/>
            <dgm:chPref val="0"/>
          </dgm:varLst>
          <dgm:alg type="tx"/>
          <dgm:shape xmlns:r="http://schemas.openxmlformats.org/officeDocument/2006/relationships" type="roundRect" r:blip="">
            <dgm:adjLst/>
          </dgm:shape>
          <dgm:presOf axis="ch" ptType="node" cnt="1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38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86663A1-BE93-4F19-BCAE-33E954C20B2B}" type="datetimeFigureOut">
              <a:rPr lang="ru-RU" smtClean="0"/>
              <a:pPr/>
              <a:t>28.10.2024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40DF26E-F902-4582-B614-0C9EE35F213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04328337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90C0431-2448-4DC3-AF70-2785FBE2C445}" type="datetimeFigureOut">
              <a:rPr lang="ru-RU" smtClean="0"/>
              <a:pPr/>
              <a:t>28.10.2024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74341FE-AE5C-47F1-8FD8-47C4A673A80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0261190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presentation-creation.ru/powerpoint-templates.html" TargetMode="External"/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presentation-creation.ru/powerpoint-templates.html" TargetMode="External"/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dirty="0" smtClean="0"/>
              <a:t>Оригинальные шаблоны для презентаций: </a:t>
            </a:r>
            <a:r>
              <a:rPr lang="ru-RU" sz="1200" dirty="0" smtClean="0">
                <a:hlinkClick r:id="rId3"/>
              </a:rPr>
              <a:t>https://presentation-creation.ru/powerpoint-templates.html</a:t>
            </a:r>
            <a:r>
              <a:rPr lang="en-US" sz="1200" dirty="0" smtClean="0"/>
              <a:t> </a:t>
            </a:r>
            <a:endParaRPr lang="ru-RU" sz="1200" dirty="0" smtClean="0"/>
          </a:p>
          <a:p>
            <a:r>
              <a:rPr lang="ru-RU" sz="1200" dirty="0" smtClean="0"/>
              <a:t>Бесплатно и без регистрации.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4341FE-AE5C-47F1-8FD8-47C4A673A802}" type="slidenum">
              <a:rPr lang="ru-RU" smtClean="0"/>
              <a:pPr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22161446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dirty="0" smtClean="0"/>
              <a:t>Оригинальные шаблоны для презентаций: </a:t>
            </a:r>
            <a:r>
              <a:rPr lang="ru-RU" sz="1200" dirty="0" smtClean="0">
                <a:hlinkClick r:id="rId3"/>
              </a:rPr>
              <a:t>https://presentation-creation.ru/powerpoint-templates.html</a:t>
            </a:r>
            <a:r>
              <a:rPr lang="en-US" sz="1200" dirty="0" smtClean="0"/>
              <a:t> </a:t>
            </a:r>
            <a:endParaRPr lang="ru-RU" sz="1200" dirty="0" smtClean="0"/>
          </a:p>
          <a:p>
            <a:r>
              <a:rPr lang="ru-RU" sz="1200" dirty="0" smtClean="0"/>
              <a:t>Бесплатно и без регистрации.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4341FE-AE5C-47F1-8FD8-47C4A673A802}" type="slidenum">
              <a:rPr lang="ru-RU" smtClean="0"/>
              <a:pPr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22161446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4341FE-AE5C-47F1-8FD8-47C4A673A802}" type="slidenum">
              <a:rPr lang="ru-RU" smtClean="0"/>
              <a:pPr/>
              <a:t>9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4341FE-AE5C-47F1-8FD8-47C4A673A802}" type="slidenum">
              <a:rPr lang="ru-RU" smtClean="0"/>
              <a:pPr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0672142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43608" y="2276872"/>
            <a:ext cx="7344816" cy="1440160"/>
          </a:xfrm>
        </p:spPr>
        <p:txBody>
          <a:bodyPr/>
          <a:lstStyle>
            <a:lvl1pPr>
              <a:defRPr b="1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28.10.2024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5156427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  <a:lvl2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2pPr>
            <a:lvl3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3pPr>
            <a:lvl4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4pPr>
            <a:lvl5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28.10.2024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07880467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  <a:lvl2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2pPr>
            <a:lvl3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3pPr>
            <a:lvl4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4pPr>
            <a:lvl5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28.10.2024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98369546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28.10.2024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2" name="Номер слайда 5"/>
          <p:cNvSpPr txBox="1">
            <a:spLocks/>
          </p:cNvSpPr>
          <p:nvPr userDrawn="1"/>
        </p:nvSpPr>
        <p:spPr>
          <a:xfrm>
            <a:off x="6705600" y="65087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sz="1200" kern="1200">
                <a:solidFill>
                  <a:srgbClr val="3399FF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8" name="Заголовок 1"/>
          <p:cNvSpPr>
            <a:spLocks noGrp="1"/>
          </p:cNvSpPr>
          <p:nvPr>
            <p:ph type="title"/>
          </p:nvPr>
        </p:nvSpPr>
        <p:spPr>
          <a:xfrm>
            <a:off x="3419872" y="292102"/>
            <a:ext cx="5544616" cy="104866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10" name="Текст 2"/>
          <p:cNvSpPr>
            <a:spLocks noGrp="1"/>
          </p:cNvSpPr>
          <p:nvPr>
            <p:ph idx="1"/>
          </p:nvPr>
        </p:nvSpPr>
        <p:spPr>
          <a:xfrm>
            <a:off x="1115616" y="1556792"/>
            <a:ext cx="7632848" cy="388843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5430141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771799" y="4406900"/>
            <a:ext cx="5722913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771799" y="2906713"/>
            <a:ext cx="5722913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bg1">
                    <a:lumMod val="9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28.10.2024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0266547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79512" y="2060848"/>
            <a:ext cx="4320480" cy="4093915"/>
          </a:xfrm>
        </p:spPr>
        <p:txBody>
          <a:bodyPr/>
          <a:lstStyle>
            <a:lvl1pPr>
              <a:defRPr sz="2800">
                <a:solidFill>
                  <a:schemeClr val="bg1">
                    <a:lumMod val="95000"/>
                  </a:schemeClr>
                </a:solidFill>
              </a:defRPr>
            </a:lvl1pPr>
            <a:lvl2pPr>
              <a:defRPr sz="2400">
                <a:solidFill>
                  <a:schemeClr val="bg1">
                    <a:lumMod val="95000"/>
                  </a:schemeClr>
                </a:solidFill>
              </a:defRPr>
            </a:lvl2pPr>
            <a:lvl3pPr>
              <a:defRPr sz="2000">
                <a:solidFill>
                  <a:schemeClr val="bg1">
                    <a:lumMod val="95000"/>
                  </a:schemeClr>
                </a:solidFill>
              </a:defRPr>
            </a:lvl3pPr>
            <a:lvl4pPr>
              <a:defRPr sz="1800">
                <a:solidFill>
                  <a:schemeClr val="bg1">
                    <a:lumMod val="95000"/>
                  </a:schemeClr>
                </a:solidFill>
              </a:defRPr>
            </a:lvl4pPr>
            <a:lvl5pPr>
              <a:defRPr sz="1800">
                <a:solidFill>
                  <a:schemeClr val="bg1">
                    <a:lumMod val="95000"/>
                  </a:schemeClr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4008" y="2071389"/>
            <a:ext cx="4320480" cy="4093915"/>
          </a:xfrm>
        </p:spPr>
        <p:txBody>
          <a:bodyPr/>
          <a:lstStyle>
            <a:lvl1pPr>
              <a:defRPr sz="2800">
                <a:solidFill>
                  <a:schemeClr val="bg1">
                    <a:lumMod val="95000"/>
                  </a:schemeClr>
                </a:solidFill>
              </a:defRPr>
            </a:lvl1pPr>
            <a:lvl2pPr>
              <a:defRPr sz="2400">
                <a:solidFill>
                  <a:schemeClr val="bg1">
                    <a:lumMod val="95000"/>
                  </a:schemeClr>
                </a:solidFill>
              </a:defRPr>
            </a:lvl2pPr>
            <a:lvl3pPr>
              <a:defRPr sz="2000">
                <a:solidFill>
                  <a:schemeClr val="bg1">
                    <a:lumMod val="95000"/>
                  </a:schemeClr>
                </a:solidFill>
              </a:defRPr>
            </a:lvl3pPr>
            <a:lvl4pPr>
              <a:defRPr sz="1800">
                <a:solidFill>
                  <a:schemeClr val="bg1">
                    <a:lumMod val="95000"/>
                  </a:schemeClr>
                </a:solidFill>
              </a:defRPr>
            </a:lvl4pPr>
            <a:lvl5pPr>
              <a:defRPr sz="1800">
                <a:solidFill>
                  <a:schemeClr val="bg1">
                    <a:lumMod val="95000"/>
                  </a:schemeClr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28.10.2024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8913399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1520" y="1916832"/>
            <a:ext cx="4176464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251520" y="2556594"/>
            <a:ext cx="4176464" cy="3951288"/>
          </a:xfrm>
        </p:spPr>
        <p:txBody>
          <a:bodyPr/>
          <a:lstStyle>
            <a:lvl1pPr>
              <a:defRPr sz="2400"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  <a:lvl2pPr>
              <a:defRPr sz="2000">
                <a:solidFill>
                  <a:schemeClr val="accent6">
                    <a:lumMod val="60000"/>
                    <a:lumOff val="40000"/>
                  </a:schemeClr>
                </a:solidFill>
              </a:defRPr>
            </a:lvl2pPr>
            <a:lvl3pPr>
              <a:defRPr sz="1800">
                <a:solidFill>
                  <a:schemeClr val="accent6">
                    <a:lumMod val="60000"/>
                    <a:lumOff val="40000"/>
                  </a:schemeClr>
                </a:solidFill>
              </a:defRPr>
            </a:lvl3pPr>
            <a:lvl4pPr>
              <a:defRPr sz="1600">
                <a:solidFill>
                  <a:schemeClr val="accent6">
                    <a:lumMod val="60000"/>
                    <a:lumOff val="40000"/>
                  </a:schemeClr>
                </a:solidFill>
              </a:defRPr>
            </a:lvl4pPr>
            <a:lvl5pPr>
              <a:defRPr sz="1600">
                <a:solidFill>
                  <a:schemeClr val="accent6">
                    <a:lumMod val="60000"/>
                    <a:lumOff val="40000"/>
                  </a:schemeClr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716016" y="1934294"/>
            <a:ext cx="4248472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716016" y="2574056"/>
            <a:ext cx="4248472" cy="3951288"/>
          </a:xfrm>
        </p:spPr>
        <p:txBody>
          <a:bodyPr/>
          <a:lstStyle>
            <a:lvl1pPr>
              <a:defRPr sz="2400"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  <a:lvl2pPr>
              <a:defRPr sz="2000">
                <a:solidFill>
                  <a:schemeClr val="accent6">
                    <a:lumMod val="60000"/>
                    <a:lumOff val="40000"/>
                  </a:schemeClr>
                </a:solidFill>
              </a:defRPr>
            </a:lvl2pPr>
            <a:lvl3pPr>
              <a:defRPr sz="1800">
                <a:solidFill>
                  <a:schemeClr val="accent6">
                    <a:lumMod val="60000"/>
                    <a:lumOff val="40000"/>
                  </a:schemeClr>
                </a:solidFill>
              </a:defRPr>
            </a:lvl3pPr>
            <a:lvl4pPr>
              <a:defRPr sz="1600">
                <a:solidFill>
                  <a:schemeClr val="accent6">
                    <a:lumMod val="60000"/>
                    <a:lumOff val="40000"/>
                  </a:schemeClr>
                </a:solidFill>
              </a:defRPr>
            </a:lvl4pPr>
            <a:lvl5pPr>
              <a:defRPr sz="1600">
                <a:solidFill>
                  <a:schemeClr val="accent6">
                    <a:lumMod val="60000"/>
                    <a:lumOff val="40000"/>
                  </a:schemeClr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1375310" y="6410896"/>
            <a:ext cx="1215489" cy="365125"/>
          </a:xfrm>
        </p:spPr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28.10.2024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4154184" y="6356350"/>
            <a:ext cx="1649592" cy="365125"/>
          </a:xfrm>
        </p:spPr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7471310" y="6356350"/>
            <a:ext cx="1215489" cy="365125"/>
          </a:xfrm>
        </p:spPr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6599334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28.10.2024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1724577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28.10.2024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6159515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3622"/>
            <a:ext cx="3008313" cy="921478"/>
          </a:xfrm>
        </p:spPr>
        <p:txBody>
          <a:bodyPr anchor="b"/>
          <a:lstStyle>
            <a:lvl1pPr algn="l">
              <a:defRPr sz="2000" b="1"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63888" y="1916832"/>
            <a:ext cx="5111750" cy="4353347"/>
          </a:xfrm>
        </p:spPr>
        <p:txBody>
          <a:bodyPr/>
          <a:lstStyle>
            <a:lvl1pPr>
              <a:defRPr sz="3200"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  <a:lvl2pPr>
              <a:defRPr sz="2800">
                <a:solidFill>
                  <a:schemeClr val="accent6">
                    <a:lumMod val="60000"/>
                    <a:lumOff val="40000"/>
                  </a:schemeClr>
                </a:solidFill>
              </a:defRPr>
            </a:lvl2pPr>
            <a:lvl3pPr>
              <a:defRPr sz="2400">
                <a:solidFill>
                  <a:schemeClr val="accent6">
                    <a:lumMod val="60000"/>
                    <a:lumOff val="40000"/>
                  </a:schemeClr>
                </a:solidFill>
              </a:defRPr>
            </a:lvl3pPr>
            <a:lvl4pPr>
              <a:defRPr sz="2000">
                <a:solidFill>
                  <a:schemeClr val="accent6">
                    <a:lumMod val="60000"/>
                    <a:lumOff val="40000"/>
                  </a:schemeClr>
                </a:solidFill>
              </a:defRPr>
            </a:lvl4pPr>
            <a:lvl5pPr>
              <a:defRPr sz="2000">
                <a:solidFill>
                  <a:schemeClr val="accent6">
                    <a:lumMod val="60000"/>
                    <a:lumOff val="40000"/>
                  </a:schemeClr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28.10.2024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4548966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28.10.2024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7586054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hyperlink" Target="https://presentation-creation.ru/" TargetMode="Externa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19872" y="292102"/>
            <a:ext cx="5544616" cy="104866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115616" y="1556792"/>
            <a:ext cx="7632848" cy="388843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28.10.2024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7" name="Рисунок 6">
            <a:hlinkClick r:id="rId15"/>
          </p:cNvPr>
          <p:cNvPicPr>
            <a:picLocks noChangeAspect="1"/>
          </p:cNvPicPr>
          <p:nvPr userDrawn="1"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1620688" y="45855"/>
            <a:ext cx="757762" cy="757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7102724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bg2">
              <a:lumMod val="50000"/>
            </a:schemeClr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bg2">
              <a:lumMod val="50000"/>
            </a:schemeClr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bg2">
              <a:lumMod val="50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bg2">
              <a:lumMod val="50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bg2">
              <a:lumMod val="50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bg2">
              <a:lumMod val="50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e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Relationship Id="rId9" Type="http://schemas.openxmlformats.org/officeDocument/2006/relationships/image" Target="../media/image2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jpe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hyperlink" Target="file:///D:\&#1103;&#1088;&#1084;&#1072;&#1088;&#1082;&#1072;-2024\&#1087;&#1086;&#1076;&#1075;&#1086;&#1090;&#1086;&#1074;&#1082;&#1072;%20&#1082;%20&#1077;&#1075;&#1101;.mp4" TargetMode="Externa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file:///D:\&#1103;&#1088;&#1084;&#1072;&#1088;&#1082;&#1072;-2024\&#1082;&#1072;&#1084;&#1077;&#1088;&#1072;%20.mp4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1196752"/>
            <a:ext cx="7672366" cy="3672408"/>
          </a:xfrm>
          <a:ln w="28575">
            <a:solidFill>
              <a:schemeClr val="accent6">
                <a:lumMod val="60000"/>
                <a:lumOff val="40000"/>
              </a:schemeClr>
            </a:solidFill>
          </a:ln>
        </p:spPr>
        <p:txBody>
          <a:bodyPr>
            <a:normAutofit fontScale="90000"/>
          </a:bodyPr>
          <a:lstStyle/>
          <a:p>
            <a:r>
              <a:rPr lang="ru-RU" sz="3600" dirty="0">
                <a:effectLst/>
              </a:rPr>
              <a:t/>
            </a:r>
            <a:br>
              <a:rPr lang="ru-RU" sz="3600" dirty="0">
                <a:effectLst/>
              </a:rPr>
            </a:br>
            <a:r>
              <a:rPr lang="ru-RU" sz="3600" dirty="0" smtClean="0">
                <a:solidFill>
                  <a:srgbClr val="C00000"/>
                </a:solidFill>
                <a:effectLst/>
              </a:rPr>
              <a:t> </a:t>
            </a:r>
            <a:r>
              <a:rPr lang="ru-RU" sz="3600" dirty="0" smtClean="0">
                <a:solidFill>
                  <a:srgbClr val="C00000"/>
                </a:solidFill>
              </a:rPr>
              <a:t> Р</a:t>
            </a:r>
            <a:r>
              <a:rPr lang="ru-RU" sz="4000" dirty="0" smtClean="0">
                <a:solidFill>
                  <a:srgbClr val="C00000"/>
                </a:solidFill>
              </a:rPr>
              <a:t>азработка курса </a:t>
            </a:r>
            <a:br>
              <a:rPr lang="ru-RU" sz="4000" dirty="0" smtClean="0">
                <a:solidFill>
                  <a:srgbClr val="C00000"/>
                </a:solidFill>
              </a:rPr>
            </a:br>
            <a:r>
              <a:rPr lang="ru-RU" sz="4000" dirty="0" smtClean="0">
                <a:solidFill>
                  <a:srgbClr val="C00000"/>
                </a:solidFill>
              </a:rPr>
              <a:t>«Подготовка к ОГЭ по математике  </a:t>
            </a:r>
            <a:br>
              <a:rPr lang="ru-RU" sz="4000" dirty="0" smtClean="0">
                <a:solidFill>
                  <a:srgbClr val="C00000"/>
                </a:solidFill>
              </a:rPr>
            </a:br>
            <a:r>
              <a:rPr lang="ru-RU" sz="4000" dirty="0" smtClean="0">
                <a:solidFill>
                  <a:srgbClr val="C00000"/>
                </a:solidFill>
              </a:rPr>
              <a:t>в гибридном формате</a:t>
            </a:r>
            <a:br>
              <a:rPr lang="ru-RU" sz="4000" dirty="0" smtClean="0">
                <a:solidFill>
                  <a:srgbClr val="C00000"/>
                </a:solidFill>
              </a:rPr>
            </a:br>
            <a:r>
              <a:rPr lang="ru-RU" sz="4000" dirty="0" smtClean="0">
                <a:solidFill>
                  <a:srgbClr val="C00000"/>
                </a:solidFill>
              </a:rPr>
              <a:t>с использованием ресурсов </a:t>
            </a:r>
            <a:br>
              <a:rPr lang="ru-RU" sz="4000" dirty="0" smtClean="0">
                <a:solidFill>
                  <a:srgbClr val="C00000"/>
                </a:solidFill>
              </a:rPr>
            </a:br>
            <a:r>
              <a:rPr lang="ru-RU" sz="4000" dirty="0" smtClean="0">
                <a:solidFill>
                  <a:srgbClr val="C00000"/>
                </a:solidFill>
              </a:rPr>
              <a:t>ФГИС Моя Школа» </a:t>
            </a:r>
            <a:endParaRPr lang="ru-RU" sz="4000" b="1" dirty="0">
              <a:solidFill>
                <a:srgbClr val="C00000"/>
              </a:solidFill>
            </a:endParaRPr>
          </a:p>
        </p:txBody>
      </p:sp>
      <p:pic>
        <p:nvPicPr>
          <p:cNvPr id="6" name="Picture 2" descr="https://api.rbsmi.ru/attachments/fa9f8cffe5cdfc93820c9fd6254ea3034677428d/store/crop/0/0/1024/624/1600/0/0/8be445905531142c746e42a7e948785926d2ecaa64805edcf01a832bc145/b4c569c04adc7c8e3420ab5129602a4c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3528" y="260648"/>
            <a:ext cx="2160818" cy="1440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755576" y="4869160"/>
            <a:ext cx="7704856" cy="1041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ts val="100"/>
              </a:spcAft>
            </a:pPr>
            <a:r>
              <a:rPr lang="ru-RU" alt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</a:rPr>
              <a:t>Заместитель директора по НМР СОШ №30 </a:t>
            </a:r>
            <a:r>
              <a:rPr lang="ru-RU" altLang="ru-RU" sz="2000" b="1" dirty="0" err="1" smtClean="0">
                <a:solidFill>
                  <a:srgbClr val="002060"/>
                </a:solidFill>
                <a:latin typeface="Times New Roman" panose="02020603050405020304" pitchFamily="18" charset="0"/>
              </a:rPr>
              <a:t>Лодягина</a:t>
            </a:r>
            <a:r>
              <a:rPr lang="ru-RU" alt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</a:rPr>
              <a:t> И.И.</a:t>
            </a:r>
          </a:p>
          <a:p>
            <a:pPr lvl="0" algn="ctr" eaLnBrk="0" fontAlgn="base" hangingPunct="0">
              <a:spcBef>
                <a:spcPct val="0"/>
              </a:spcBef>
              <a:spcAft>
                <a:spcPts val="100"/>
              </a:spcAft>
            </a:pPr>
            <a:r>
              <a:rPr lang="ru-RU" alt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</a:rPr>
              <a:t>Заместитель директора по УВР СОШ №30 Богданова В.И.</a:t>
            </a:r>
          </a:p>
          <a:p>
            <a:pPr lvl="0" algn="ctr" eaLnBrk="0" fontAlgn="base" hangingPunct="0">
              <a:spcBef>
                <a:spcPct val="0"/>
              </a:spcBef>
              <a:spcAft>
                <a:spcPts val="100"/>
              </a:spcAft>
            </a:pPr>
            <a:r>
              <a:rPr lang="ru-RU" alt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</a:rPr>
              <a:t>Учитель математики СОШ №30 Мусина Ю.А.</a:t>
            </a:r>
            <a:endParaRPr lang="ru-RU" altLang="ru-RU" sz="2000" b="1" dirty="0">
              <a:solidFill>
                <a:srgbClr val="002060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5787063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Объект 8">
            <a:hlinkClick r:id="" action="ppaction://noaction" highlightClick="1"/>
          </p:cNvPr>
          <p:cNvGraphicFramePr>
            <a:graphicFrameLocks noGrp="1"/>
          </p:cNvGraphicFramePr>
          <p:nvPr>
            <p:ph sz="half" idx="4294967295"/>
            <p:extLst>
              <p:ext uri="{D42A27DB-BD31-4B8C-83A1-F6EECF244321}">
                <p14:modId xmlns:p14="http://schemas.microsoft.com/office/powerpoint/2010/main" xmlns="" val="3967411564"/>
              </p:ext>
            </p:extLst>
          </p:nvPr>
        </p:nvGraphicFramePr>
        <p:xfrm>
          <a:off x="-10120" y="0"/>
          <a:ext cx="9262639" cy="685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3" name="Picture 2" descr="https://api.rbsmi.ru/attachments/fa9f8cffe5cdfc93820c9fd6254ea3034677428d/store/crop/0/0/1024/624/1600/0/0/8be445905531142c746e42a7e948785926d2ecaa64805edcf01a832bc145/b4c569c04adc7c8e3420ab5129602a4c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3528" y="620688"/>
            <a:ext cx="2664296" cy="2592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9" cstate="print"/>
          <a:srcRect l="60044" t="56719" r="18372" b="22610"/>
          <a:stretch>
            <a:fillRect/>
          </a:stretch>
        </p:blipFill>
        <p:spPr bwMode="auto">
          <a:xfrm>
            <a:off x="4932040" y="4725144"/>
            <a:ext cx="3888432" cy="18722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19960290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355976" y="692696"/>
            <a:ext cx="4608512" cy="5616624"/>
          </a:xfrm>
        </p:spPr>
        <p:txBody>
          <a:bodyPr>
            <a:normAutofit fontScale="90000"/>
          </a:bodyPr>
          <a:lstStyle/>
          <a:p>
            <a:r>
              <a:rPr lang="ru-RU" sz="3100" dirty="0" smtClean="0"/>
              <a:t/>
            </a:r>
            <a:br>
              <a:rPr lang="ru-RU" sz="3100" dirty="0" smtClean="0"/>
            </a:br>
            <a:r>
              <a:rPr lang="en-US" sz="3100" dirty="0" smtClean="0"/>
              <a:t/>
            </a:r>
            <a:br>
              <a:rPr lang="en-US" sz="3100" dirty="0" smtClean="0"/>
            </a:br>
            <a:r>
              <a:rPr lang="ru-RU" sz="3600" b="1" dirty="0" smtClean="0">
                <a:solidFill>
                  <a:schemeClr val="tx2">
                    <a:lumMod val="75000"/>
                  </a:schemeClr>
                </a:solidFill>
              </a:rPr>
              <a:t>Федеральный п</a:t>
            </a:r>
            <a:r>
              <a:rPr lang="ru-RU" sz="3600" b="1" dirty="0" smtClean="0">
                <a:solidFill>
                  <a:schemeClr val="accent2">
                    <a:lumMod val="50000"/>
                  </a:schemeClr>
                </a:solidFill>
              </a:rPr>
              <a:t>роект </a:t>
            </a:r>
            <a:br>
              <a:rPr lang="ru-RU" sz="3600" b="1" dirty="0" smtClean="0">
                <a:solidFill>
                  <a:schemeClr val="accent2">
                    <a:lumMod val="50000"/>
                  </a:schemeClr>
                </a:solidFill>
              </a:rPr>
            </a:br>
            <a:r>
              <a:rPr lang="ru-RU" sz="3600" b="1" dirty="0" smtClean="0">
                <a:solidFill>
                  <a:schemeClr val="accent2">
                    <a:lumMod val="50000"/>
                  </a:schemeClr>
                </a:solidFill>
              </a:rPr>
              <a:t>«Школа </a:t>
            </a:r>
            <a:br>
              <a:rPr lang="ru-RU" sz="3600" b="1" dirty="0" smtClean="0">
                <a:solidFill>
                  <a:schemeClr val="accent2">
                    <a:lumMod val="50000"/>
                  </a:schemeClr>
                </a:solidFill>
              </a:rPr>
            </a:br>
            <a:r>
              <a:rPr lang="ru-RU" sz="3600" b="1" dirty="0" err="1" smtClean="0">
                <a:solidFill>
                  <a:schemeClr val="accent2">
                    <a:lumMod val="50000"/>
                  </a:schemeClr>
                </a:solidFill>
              </a:rPr>
              <a:t>Минпросвещения</a:t>
            </a:r>
            <a:r>
              <a:rPr lang="ru-RU" sz="3600" b="1" dirty="0" smtClean="0">
                <a:solidFill>
                  <a:schemeClr val="accent2">
                    <a:lumMod val="50000"/>
                  </a:schemeClr>
                </a:solidFill>
              </a:rPr>
              <a:t> России» </a:t>
            </a:r>
            <a:r>
              <a:rPr lang="en-US" sz="3100" dirty="0" smtClean="0"/>
              <a:t/>
            </a:r>
            <a:br>
              <a:rPr lang="en-US" sz="3100" dirty="0" smtClean="0"/>
            </a:br>
            <a:r>
              <a:rPr lang="ru-RU" sz="3100" dirty="0" smtClean="0"/>
              <a:t/>
            </a:r>
            <a:br>
              <a:rPr lang="ru-RU" sz="3100" dirty="0" smtClean="0"/>
            </a:br>
            <a:r>
              <a:rPr lang="ru-RU" sz="2200" dirty="0" smtClean="0"/>
              <a:t>Перечень критериев и показателей самодиагностики образовательной организации,</a:t>
            </a:r>
            <a:r>
              <a:rPr lang="en-US" sz="2200" dirty="0" smtClean="0"/>
              <a:t> </a:t>
            </a:r>
            <a:r>
              <a:rPr lang="ru-RU" sz="2200" dirty="0" smtClean="0"/>
              <a:t>осуществляющей образовательную деятельность</a:t>
            </a:r>
            <a:br>
              <a:rPr lang="ru-RU" sz="2200" dirty="0" smtClean="0"/>
            </a:br>
            <a:r>
              <a:rPr lang="ru-RU" sz="2200" dirty="0" smtClean="0"/>
              <a:t> по программам </a:t>
            </a:r>
            <a:br>
              <a:rPr lang="ru-RU" sz="2200" dirty="0" smtClean="0"/>
            </a:br>
            <a:r>
              <a:rPr lang="ru-RU" sz="2200" dirty="0" smtClean="0"/>
              <a:t>начального, основного, среднего общего образования.</a:t>
            </a:r>
            <a:r>
              <a:rPr lang="en-US" sz="2200" dirty="0" smtClean="0"/>
              <a:t/>
            </a:r>
            <a:br>
              <a:rPr lang="en-US" sz="2200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584200" y="-1781726"/>
            <a:ext cx="8236272" cy="5693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100" dirty="0" smtClean="0">
                <a:solidFill>
                  <a:srgbClr val="C6E7FC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ea"/>
                <a:cs typeface="+mj-cs"/>
              </a:rPr>
              <a:t>проекта «Школа </a:t>
            </a:r>
            <a:r>
              <a:rPr lang="ru-RU" sz="3100" dirty="0" err="1" smtClean="0">
                <a:solidFill>
                  <a:srgbClr val="C6E7FC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ea"/>
                <a:cs typeface="+mj-cs"/>
              </a:rPr>
              <a:t>Минпросвещения</a:t>
            </a:r>
            <a:r>
              <a:rPr lang="ru-RU" sz="3100" dirty="0" smtClean="0">
                <a:solidFill>
                  <a:srgbClr val="C6E7FC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ea"/>
                <a:cs typeface="+mj-cs"/>
              </a:rPr>
              <a:t> России» 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179512" y="476672"/>
            <a:ext cx="482453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 </a:t>
            </a:r>
            <a:r>
              <a:rPr lang="ru-RU" sz="2800" b="1" dirty="0" smtClean="0">
                <a:solidFill>
                  <a:srgbClr val="FF0000"/>
                </a:solidFill>
              </a:rPr>
              <a:t>Ключевое условие «Образовательная среда»</a:t>
            </a:r>
            <a:endParaRPr lang="ru-RU" sz="2800" b="1" dirty="0">
              <a:solidFill>
                <a:srgbClr val="FF000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 l="41634" t="19550" r="25882" b="6951"/>
          <a:stretch>
            <a:fillRect/>
          </a:stretch>
        </p:blipFill>
        <p:spPr bwMode="auto">
          <a:xfrm>
            <a:off x="251520" y="1484784"/>
            <a:ext cx="4104456" cy="5040560"/>
          </a:xfrm>
          <a:prstGeom prst="rect">
            <a:avLst/>
          </a:prstGeom>
          <a:noFill/>
          <a:ln w="9525">
            <a:solidFill>
              <a:schemeClr val="accent2">
                <a:lumMod val="75000"/>
              </a:schemeClr>
            </a:solidFill>
            <a:miter lim="800000"/>
            <a:headEnd/>
            <a:tailEnd/>
          </a:ln>
        </p:spPr>
      </p:pic>
      <p:sp>
        <p:nvSpPr>
          <p:cNvPr id="7" name="Прямоугольник 6"/>
          <p:cNvSpPr/>
          <p:nvPr/>
        </p:nvSpPr>
        <p:spPr>
          <a:xfrm>
            <a:off x="646112" y="-1853163"/>
            <a:ext cx="8822431" cy="5693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100" dirty="0" smtClean="0">
                <a:solidFill>
                  <a:srgbClr val="C6E7FC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ea"/>
                <a:cs typeface="+mj-cs"/>
              </a:rPr>
              <a:t>проекта «Школа </a:t>
            </a:r>
            <a:r>
              <a:rPr lang="ru-RU" sz="3100" dirty="0" err="1" smtClean="0">
                <a:solidFill>
                  <a:srgbClr val="C6E7FC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ea"/>
                <a:cs typeface="+mj-cs"/>
              </a:rPr>
              <a:t>Минпросвещения</a:t>
            </a:r>
            <a:r>
              <a:rPr lang="ru-RU" sz="3100" dirty="0" smtClean="0">
                <a:solidFill>
                  <a:srgbClr val="C6E7FC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ea"/>
                <a:cs typeface="+mj-cs"/>
              </a:rPr>
              <a:t> России» </a:t>
            </a:r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85786" y="1700808"/>
            <a:ext cx="7672366" cy="1872208"/>
          </a:xfrm>
          <a:ln w="28575">
            <a:solidFill>
              <a:schemeClr val="accent6">
                <a:lumMod val="60000"/>
                <a:lumOff val="40000"/>
              </a:schemeClr>
            </a:solidFill>
          </a:ln>
        </p:spPr>
        <p:txBody>
          <a:bodyPr>
            <a:normAutofit fontScale="90000"/>
          </a:bodyPr>
          <a:lstStyle/>
          <a:p>
            <a:r>
              <a:rPr lang="ru-RU" sz="3600" dirty="0">
                <a:effectLst/>
              </a:rPr>
              <a:t/>
            </a:r>
            <a:br>
              <a:rPr lang="ru-RU" sz="3600" dirty="0">
                <a:effectLst/>
              </a:rPr>
            </a:br>
            <a:r>
              <a:rPr lang="ru-RU" sz="3600" dirty="0" smtClean="0">
                <a:effectLst/>
              </a:rPr>
              <a:t> </a:t>
            </a:r>
            <a:r>
              <a:rPr lang="ru-RU" sz="2700" dirty="0" smtClean="0">
                <a:solidFill>
                  <a:srgbClr val="C00000"/>
                </a:solidFill>
                <a:effectLst/>
              </a:rPr>
              <a:t>ОБРАЗОВАТЕЛЬНЫЕ ПРАКТИКИ ПОВЫШЕНИЯ КАЧЕСТВА ПОДГОТОВКИ ОБУЧАЮЩИХСЯ МУНИЦИПАЛЬНОЙ </a:t>
            </a:r>
            <a:br>
              <a:rPr lang="ru-RU" sz="2700" dirty="0" smtClean="0">
                <a:solidFill>
                  <a:srgbClr val="C00000"/>
                </a:solidFill>
                <a:effectLst/>
              </a:rPr>
            </a:br>
            <a:r>
              <a:rPr lang="ru-RU" sz="2700" dirty="0" smtClean="0">
                <a:solidFill>
                  <a:srgbClr val="C00000"/>
                </a:solidFill>
                <a:effectLst/>
              </a:rPr>
              <a:t>СИСТЕМЫ ОБРАЗОВАНИЯ К  ГИА-9</a:t>
            </a:r>
            <a:r>
              <a:rPr lang="ru-RU" sz="4000" dirty="0" smtClean="0">
                <a:solidFill>
                  <a:srgbClr val="C00000"/>
                </a:solidFill>
                <a:effectLst/>
              </a:rPr>
              <a:t/>
            </a:r>
            <a:br>
              <a:rPr lang="ru-RU" sz="4000" dirty="0" smtClean="0">
                <a:solidFill>
                  <a:srgbClr val="C00000"/>
                </a:solidFill>
                <a:effectLst/>
              </a:rPr>
            </a:br>
            <a:endParaRPr lang="ru-RU" sz="4000" b="1" dirty="0">
              <a:solidFill>
                <a:srgbClr val="C0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555776" y="692696"/>
            <a:ext cx="4714940" cy="830997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tx2">
                    <a:lumMod val="75000"/>
                  </a:schemeClr>
                </a:solidFill>
              </a:rPr>
              <a:t>МУНИЦИПАЛЬНЫЙ </a:t>
            </a:r>
            <a:endParaRPr lang="ru-RU" sz="2400" b="1" dirty="0" smtClean="0">
              <a:solidFill>
                <a:schemeClr val="tx2">
                  <a:lumMod val="75000"/>
                </a:schemeClr>
              </a:solidFill>
            </a:endParaRPr>
          </a:p>
          <a:p>
            <a:pPr algn="ctr"/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</a:rPr>
              <a:t>ИННОВАЦИОННЫЙ </a:t>
            </a:r>
            <a:r>
              <a:rPr lang="ru-RU" sz="2400" b="1" dirty="0">
                <a:solidFill>
                  <a:schemeClr val="tx2">
                    <a:lumMod val="75000"/>
                  </a:schemeClr>
                </a:solidFill>
              </a:rPr>
              <a:t>ПРОЕКТ</a:t>
            </a:r>
          </a:p>
        </p:txBody>
      </p:sp>
      <p:pic>
        <p:nvPicPr>
          <p:cNvPr id="6" name="Picture 2" descr="https://api.rbsmi.ru/attachments/fa9f8cffe5cdfc93820c9fd6254ea3034677428d/store/crop/0/0/1024/624/1600/0/0/8be445905531142c746e42a7e948785926d2ecaa64805edcf01a832bc145/b4c569c04adc7c8e3420ab5129602a4c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6926" y="116632"/>
            <a:ext cx="2160818" cy="1440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9005" y="0"/>
            <a:ext cx="1754995" cy="1774387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755576" y="3645024"/>
            <a:ext cx="7704856" cy="1569660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2400" b="1" u="sng" dirty="0" smtClean="0">
                <a:solidFill>
                  <a:schemeClr val="tx2">
                    <a:lumMod val="75000"/>
                  </a:schemeClr>
                </a:solidFill>
              </a:rPr>
              <a:t>Создание условий для  повышения уровня подготовки обучающихся к ОГЭ по математике за счёт применения дистанционных образовательных технологий </a:t>
            </a:r>
          </a:p>
          <a:p>
            <a:pPr algn="ctr"/>
            <a:r>
              <a:rPr lang="ru-RU" sz="2400" b="1" u="sng" dirty="0" smtClean="0">
                <a:solidFill>
                  <a:schemeClr val="tx2">
                    <a:lumMod val="75000"/>
                  </a:schemeClr>
                </a:solidFill>
              </a:rPr>
              <a:t>и сервисов платформы «Моя школа» </a:t>
            </a:r>
            <a:endParaRPr lang="ru-RU" sz="24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0" name="Rectangle 1"/>
          <p:cNvSpPr>
            <a:spLocks noChangeArrowheads="1"/>
          </p:cNvSpPr>
          <p:nvPr/>
        </p:nvSpPr>
        <p:spPr bwMode="auto">
          <a:xfrm>
            <a:off x="1835696" y="5373216"/>
            <a:ext cx="2304256" cy="12311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cs typeface="Arial" pitchFamily="34" charset="0"/>
              </a:rPr>
              <a:t>Активировать                                                       план деятельности МИП в 2024 году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Book Antiqua" pitchFamily="18" charset="0"/>
                <a:cs typeface="Arial" pitchFamily="34" charset="0"/>
              </a:rPr>
              <a:t> </a:t>
            </a: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572000" y="5373216"/>
            <a:ext cx="1274762" cy="1152525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</p:pic>
      <p:pic>
        <p:nvPicPr>
          <p:cNvPr id="12" name="Picture 3" descr="emblema_logotip_w215_h800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940152" y="5373216"/>
            <a:ext cx="1257300" cy="1140396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185787063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2" cstate="print"/>
          <a:srcRect l="38188" t="59450" r="21650" b="14300"/>
          <a:stretch>
            <a:fillRect/>
          </a:stretch>
        </p:blipFill>
        <p:spPr bwMode="auto">
          <a:xfrm>
            <a:off x="5724128" y="4509120"/>
            <a:ext cx="3168352" cy="2088232"/>
          </a:xfrm>
          <a:prstGeom prst="rect">
            <a:avLst/>
          </a:prstGeom>
          <a:noFill/>
          <a:ln w="9525">
            <a:solidFill>
              <a:srgbClr val="002060"/>
            </a:solidFill>
            <a:miter lim="800000"/>
            <a:headEnd/>
            <a:tailEnd/>
          </a:ln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3" cstate="print"/>
          <a:srcRect l="14563" t="20983" r="15154" b="40321"/>
          <a:stretch>
            <a:fillRect/>
          </a:stretch>
        </p:blipFill>
        <p:spPr bwMode="auto">
          <a:xfrm>
            <a:off x="323528" y="4509120"/>
            <a:ext cx="5328592" cy="2088232"/>
          </a:xfrm>
          <a:prstGeom prst="rect">
            <a:avLst/>
          </a:prstGeom>
          <a:noFill/>
          <a:ln w="9525">
            <a:solidFill>
              <a:srgbClr val="002060"/>
            </a:solidFill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323528" y="1268760"/>
            <a:ext cx="216024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Актуальность курса</a:t>
            </a:r>
            <a:endParaRPr lang="ru-RU" sz="1600" b="1" u="sng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267744" y="1340768"/>
            <a:ext cx="687625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Результаты ОГЭ по математике в ЯО: снизился % </a:t>
            </a:r>
            <a:r>
              <a:rPr lang="ru-RU" sz="1400" b="1" dirty="0" err="1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справляемости</a:t>
            </a:r>
            <a:r>
              <a:rPr lang="ru-RU" sz="14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и успешности</a:t>
            </a:r>
            <a:endParaRPr lang="ru-RU" sz="1400" b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/>
          <a:srcRect l="34053" t="31100" r="17516" b="14301"/>
          <a:stretch>
            <a:fillRect/>
          </a:stretch>
        </p:blipFill>
        <p:spPr bwMode="auto">
          <a:xfrm>
            <a:off x="323528" y="1700808"/>
            <a:ext cx="5400600" cy="2736304"/>
          </a:xfrm>
          <a:prstGeom prst="rect">
            <a:avLst/>
          </a:prstGeom>
          <a:noFill/>
          <a:ln w="9525">
            <a:solidFill>
              <a:srgbClr val="002060"/>
            </a:solidFill>
            <a:miter lim="800000"/>
            <a:headEnd/>
            <a:tailEnd/>
          </a:ln>
        </p:spPr>
      </p:pic>
      <p:sp>
        <p:nvSpPr>
          <p:cNvPr id="11" name="TextBox 10"/>
          <p:cNvSpPr txBox="1"/>
          <p:nvPr/>
        </p:nvSpPr>
        <p:spPr>
          <a:xfrm>
            <a:off x="4788024" y="4581128"/>
            <a:ext cx="32196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Основные идеи проекта</a:t>
            </a:r>
            <a:endParaRPr lang="ru-RU" sz="1600" b="1" u="sng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Заголовок 12"/>
          <p:cNvSpPr>
            <a:spLocks noGrp="1"/>
          </p:cNvSpPr>
          <p:nvPr>
            <p:ph type="ctrTitle"/>
          </p:nvPr>
        </p:nvSpPr>
        <p:spPr>
          <a:xfrm>
            <a:off x="0" y="260648"/>
            <a:ext cx="9486880" cy="936103"/>
          </a:xfrm>
        </p:spPr>
        <p:txBody>
          <a:bodyPr>
            <a:noAutofit/>
          </a:bodyPr>
          <a:lstStyle/>
          <a:p>
            <a:pPr lvl="0" fontAlgn="base">
              <a:spcAft>
                <a:spcPct val="0"/>
              </a:spcAft>
            </a:pPr>
            <a:r>
              <a:rPr lang="ru-RU" sz="2400" dirty="0" smtClean="0">
                <a:solidFill>
                  <a:srgbClr val="C00000"/>
                </a:solidFill>
              </a:rPr>
              <a:t> Разработка курса </a:t>
            </a:r>
            <a:br>
              <a:rPr lang="ru-RU" sz="2400" dirty="0" smtClean="0">
                <a:solidFill>
                  <a:srgbClr val="C00000"/>
                </a:solidFill>
              </a:rPr>
            </a:br>
            <a:r>
              <a:rPr lang="ru-RU" sz="2400" dirty="0" smtClean="0">
                <a:solidFill>
                  <a:srgbClr val="C00000"/>
                </a:solidFill>
              </a:rPr>
              <a:t>«Подготовка к ОГЭ по математике  в гибридном формате</a:t>
            </a:r>
            <a:br>
              <a:rPr lang="ru-RU" sz="2400" dirty="0" smtClean="0">
                <a:solidFill>
                  <a:srgbClr val="C00000"/>
                </a:solidFill>
              </a:rPr>
            </a:br>
            <a:r>
              <a:rPr lang="ru-RU" sz="2400" dirty="0" smtClean="0">
                <a:solidFill>
                  <a:srgbClr val="C00000"/>
                </a:solidFill>
              </a:rPr>
              <a:t>с использованием ресурсов ФГИС  Моя школа» </a:t>
            </a:r>
            <a:endParaRPr lang="ru-RU" sz="24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724128" y="1772816"/>
            <a:ext cx="3168352" cy="1296144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724128" y="3068960"/>
            <a:ext cx="3168352" cy="1368152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Заголовок 12"/>
          <p:cNvSpPr>
            <a:spLocks noGrp="1"/>
          </p:cNvSpPr>
          <p:nvPr>
            <p:ph type="ctrTitle"/>
          </p:nvPr>
        </p:nvSpPr>
        <p:spPr>
          <a:xfrm>
            <a:off x="0" y="-285776"/>
            <a:ext cx="9486880" cy="1770560"/>
          </a:xfrm>
        </p:spPr>
        <p:txBody>
          <a:bodyPr>
            <a:normAutofit/>
          </a:bodyPr>
          <a:lstStyle/>
          <a:p>
            <a:pPr lvl="0" fontAlgn="base">
              <a:spcAft>
                <a:spcPct val="0"/>
              </a:spcAft>
            </a:pPr>
            <a:r>
              <a:rPr lang="ru-RU" sz="2400" dirty="0" smtClean="0">
                <a:solidFill>
                  <a:srgbClr val="C00000"/>
                </a:solidFill>
              </a:rPr>
              <a:t>Разработка курса </a:t>
            </a:r>
            <a:br>
              <a:rPr lang="ru-RU" sz="2400" dirty="0" smtClean="0">
                <a:solidFill>
                  <a:srgbClr val="C00000"/>
                </a:solidFill>
              </a:rPr>
            </a:br>
            <a:r>
              <a:rPr lang="ru-RU" sz="2400" dirty="0" smtClean="0">
                <a:solidFill>
                  <a:srgbClr val="C00000"/>
                </a:solidFill>
              </a:rPr>
              <a:t>«Подготовка к ОГЭ по математике  в гибридном формате</a:t>
            </a:r>
            <a:br>
              <a:rPr lang="ru-RU" sz="2400" dirty="0" smtClean="0">
                <a:solidFill>
                  <a:srgbClr val="C00000"/>
                </a:solidFill>
              </a:rPr>
            </a:br>
            <a:r>
              <a:rPr lang="ru-RU" sz="2400" dirty="0" smtClean="0">
                <a:solidFill>
                  <a:srgbClr val="C00000"/>
                </a:solidFill>
              </a:rPr>
              <a:t>с использованием ресурсов ФГИС Моя школа» </a:t>
            </a:r>
            <a:endParaRPr lang="ru-RU" sz="2400" dirty="0"/>
          </a:p>
        </p:txBody>
      </p:sp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2" cstate="print"/>
          <a:srcRect l="17516" t="23750" r="16925" b="11151"/>
          <a:stretch>
            <a:fillRect/>
          </a:stretch>
        </p:blipFill>
        <p:spPr bwMode="auto">
          <a:xfrm>
            <a:off x="323528" y="1268760"/>
            <a:ext cx="8568952" cy="52565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Заголовок 12"/>
          <p:cNvSpPr>
            <a:spLocks noGrp="1"/>
          </p:cNvSpPr>
          <p:nvPr>
            <p:ph type="ctrTitle"/>
          </p:nvPr>
        </p:nvSpPr>
        <p:spPr>
          <a:xfrm>
            <a:off x="0" y="-285776"/>
            <a:ext cx="9486880" cy="1770560"/>
          </a:xfrm>
        </p:spPr>
        <p:txBody>
          <a:bodyPr>
            <a:normAutofit/>
          </a:bodyPr>
          <a:lstStyle/>
          <a:p>
            <a:pPr lvl="0" fontAlgn="base">
              <a:spcAft>
                <a:spcPct val="0"/>
              </a:spcAft>
            </a:pPr>
            <a:endParaRPr lang="ru-RU" sz="2400" dirty="0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260648"/>
            <a:ext cx="8784976" cy="6245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Заголовок 12"/>
          <p:cNvSpPr>
            <a:spLocks noGrp="1"/>
          </p:cNvSpPr>
          <p:nvPr>
            <p:ph type="ctrTitle"/>
          </p:nvPr>
        </p:nvSpPr>
        <p:spPr>
          <a:xfrm>
            <a:off x="0" y="-285776"/>
            <a:ext cx="9486880" cy="1770560"/>
          </a:xfrm>
        </p:spPr>
        <p:txBody>
          <a:bodyPr>
            <a:normAutofit/>
          </a:bodyPr>
          <a:lstStyle/>
          <a:p>
            <a:pPr lvl="0" fontAlgn="base">
              <a:spcAft>
                <a:spcPct val="0"/>
              </a:spcAft>
            </a:pPr>
            <a:r>
              <a:rPr lang="ru-RU" altLang="ru-RU" sz="2400" b="1" dirty="0" smtClean="0">
                <a:solidFill>
                  <a:srgbClr val="C00000"/>
                </a:solidFill>
              </a:rPr>
              <a:t>Групповой звонок в </a:t>
            </a:r>
            <a:r>
              <a:rPr lang="ru-RU" altLang="ru-RU" sz="2400" b="1" dirty="0" err="1" smtClean="0">
                <a:solidFill>
                  <a:srgbClr val="C00000"/>
                </a:solidFill>
              </a:rPr>
              <a:t>Сферуме</a:t>
            </a:r>
            <a:r>
              <a:rPr lang="ru-RU" altLang="ru-RU" sz="2400" b="1" dirty="0" smtClean="0">
                <a:solidFill>
                  <a:srgbClr val="C00000"/>
                </a:solidFill>
              </a:rPr>
              <a:t> </a:t>
            </a:r>
            <a:br>
              <a:rPr lang="ru-RU" altLang="ru-RU" sz="2400" b="1" dirty="0" smtClean="0">
                <a:solidFill>
                  <a:srgbClr val="C00000"/>
                </a:solidFill>
              </a:rPr>
            </a:br>
            <a:r>
              <a:rPr lang="ru-RU" altLang="ru-RU" sz="2400" b="1" dirty="0" smtClean="0">
                <a:solidFill>
                  <a:srgbClr val="C00000"/>
                </a:solidFill>
              </a:rPr>
              <a:t>Подготовка к ОГЭ по обществознанию</a:t>
            </a:r>
            <a:br>
              <a:rPr lang="ru-RU" altLang="ru-RU" sz="2400" b="1" dirty="0" smtClean="0">
                <a:solidFill>
                  <a:srgbClr val="C00000"/>
                </a:solidFill>
              </a:rPr>
            </a:br>
            <a:r>
              <a:rPr lang="ru-RU" altLang="ru-RU" sz="2400" b="1" dirty="0" smtClean="0">
                <a:solidFill>
                  <a:srgbClr val="C00000"/>
                </a:solidFill>
              </a:rPr>
              <a:t>тема «Политика и Право» </a:t>
            </a:r>
            <a:endParaRPr lang="ru-RU" sz="2400" dirty="0"/>
          </a:p>
        </p:txBody>
      </p:sp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2" cstate="print"/>
          <a:srcRect l="17516" t="27453" r="16925" b="48810"/>
          <a:stretch>
            <a:fillRect/>
          </a:stretch>
        </p:blipFill>
        <p:spPr bwMode="auto">
          <a:xfrm>
            <a:off x="928662" y="1214422"/>
            <a:ext cx="7344816" cy="1428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6084168" y="2780928"/>
            <a:ext cx="3059832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u="sng" dirty="0" smtClean="0">
                <a:solidFill>
                  <a:srgbClr val="C00000"/>
                </a:solidFill>
              </a:rPr>
              <a:t>Педагогические возможности:</a:t>
            </a:r>
          </a:p>
          <a:p>
            <a:r>
              <a:rPr lang="ru-RU" sz="2000" b="1" dirty="0" smtClean="0">
                <a:solidFill>
                  <a:srgbClr val="C00000"/>
                </a:solidFill>
              </a:rPr>
              <a:t>Интенсификация процесса обучения</a:t>
            </a:r>
          </a:p>
          <a:p>
            <a:r>
              <a:rPr lang="ru-RU" sz="2000" b="1" dirty="0" smtClean="0">
                <a:solidFill>
                  <a:srgbClr val="C00000"/>
                </a:solidFill>
              </a:rPr>
              <a:t>Школа равных возможностей</a:t>
            </a:r>
          </a:p>
          <a:p>
            <a:r>
              <a:rPr lang="ru-RU" sz="2000" b="1" dirty="0" smtClean="0">
                <a:solidFill>
                  <a:srgbClr val="C00000"/>
                </a:solidFill>
              </a:rPr>
              <a:t> (высокая квалификация учителя)</a:t>
            </a:r>
          </a:p>
          <a:p>
            <a:r>
              <a:rPr lang="ru-RU" sz="2000" b="1" dirty="0" smtClean="0">
                <a:solidFill>
                  <a:srgbClr val="C00000"/>
                </a:solidFill>
              </a:rPr>
              <a:t>Социализация обучающихся</a:t>
            </a:r>
            <a:endParaRPr lang="ru-RU" sz="2000" b="1" dirty="0">
              <a:solidFill>
                <a:srgbClr val="C00000"/>
              </a:solidFill>
            </a:endParaRPr>
          </a:p>
        </p:txBody>
      </p:sp>
      <p:pic>
        <p:nvPicPr>
          <p:cNvPr id="6" name="Рисунок 5"/>
          <p:cNvPicPr/>
          <p:nvPr/>
        </p:nvPicPr>
        <p:blipFill>
          <a:blip r:embed="rId3" cstate="print"/>
          <a:srcRect l="4302" t="14974" r="6707" b="33685"/>
          <a:stretch>
            <a:fillRect/>
          </a:stretch>
        </p:blipFill>
        <p:spPr>
          <a:xfrm>
            <a:off x="285720" y="2786058"/>
            <a:ext cx="5798448" cy="35719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Заголовок 12"/>
          <p:cNvSpPr>
            <a:spLocks noGrp="1"/>
          </p:cNvSpPr>
          <p:nvPr>
            <p:ph type="ctrTitle"/>
          </p:nvPr>
        </p:nvSpPr>
        <p:spPr>
          <a:xfrm>
            <a:off x="0" y="-285776"/>
            <a:ext cx="9486880" cy="2286016"/>
          </a:xfrm>
        </p:spPr>
        <p:txBody>
          <a:bodyPr>
            <a:normAutofit/>
          </a:bodyPr>
          <a:lstStyle/>
          <a:p>
            <a:pPr lvl="0" fontAlgn="base">
              <a:spcAft>
                <a:spcPct val="0"/>
              </a:spcAft>
            </a:pPr>
            <a:r>
              <a:rPr lang="ru-RU" altLang="ru-RU" sz="2400" b="1" dirty="0" smtClean="0">
                <a:solidFill>
                  <a:srgbClr val="C00000"/>
                </a:solidFill>
              </a:rPr>
              <a:t/>
            </a:r>
            <a:br>
              <a:rPr lang="ru-RU" altLang="ru-RU" sz="2400" b="1" dirty="0" smtClean="0">
                <a:solidFill>
                  <a:srgbClr val="C00000"/>
                </a:solidFill>
              </a:rPr>
            </a:br>
            <a:r>
              <a:rPr lang="ru-RU" altLang="ru-RU" sz="2400" b="1" dirty="0" smtClean="0">
                <a:solidFill>
                  <a:srgbClr val="C00000"/>
                </a:solidFill>
                <a:hlinkClick r:id="rId2" action="ppaction://hlinkfile"/>
              </a:rPr>
              <a:t>Подготовка к ОГЭ по математике</a:t>
            </a:r>
            <a:r>
              <a:rPr lang="ru-RU" altLang="ru-RU" sz="2400" b="1" dirty="0" smtClean="0">
                <a:solidFill>
                  <a:srgbClr val="C00000"/>
                </a:solidFill>
              </a:rPr>
              <a:t/>
            </a:r>
            <a:br>
              <a:rPr lang="ru-RU" altLang="ru-RU" sz="2400" b="1" dirty="0" smtClean="0">
                <a:solidFill>
                  <a:srgbClr val="C00000"/>
                </a:solidFill>
              </a:rPr>
            </a:br>
            <a:r>
              <a:rPr lang="ru-RU" altLang="ru-RU" sz="2400" b="1" dirty="0" smtClean="0">
                <a:solidFill>
                  <a:srgbClr val="C00000"/>
                </a:solidFill>
              </a:rPr>
              <a:t>тема занятия «Графики функций» </a:t>
            </a:r>
            <a:br>
              <a:rPr lang="ru-RU" altLang="ru-RU" sz="2400" b="1" dirty="0" smtClean="0">
                <a:solidFill>
                  <a:srgbClr val="C00000"/>
                </a:solidFill>
              </a:rPr>
            </a:br>
            <a:r>
              <a:rPr lang="ru-RU" altLang="ru-RU" sz="2400" b="1" dirty="0" smtClean="0">
                <a:solidFill>
                  <a:srgbClr val="C00000"/>
                </a:solidFill>
              </a:rPr>
              <a:t>учитель Мусина Ю.А.</a:t>
            </a:r>
            <a:endParaRPr lang="ru-RU" sz="2400" dirty="0"/>
          </a:p>
        </p:txBody>
      </p:sp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3" cstate="print"/>
          <a:srcRect l="17516" t="27453" r="16925" b="48810"/>
          <a:stretch>
            <a:fillRect/>
          </a:stretch>
        </p:blipFill>
        <p:spPr bwMode="auto">
          <a:xfrm>
            <a:off x="611560" y="1628800"/>
            <a:ext cx="8280920" cy="15144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1560" y="3284984"/>
            <a:ext cx="4320480" cy="30243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004048" y="3284984"/>
            <a:ext cx="3888433" cy="30243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Заголовок 12"/>
          <p:cNvSpPr>
            <a:spLocks noGrp="1"/>
          </p:cNvSpPr>
          <p:nvPr>
            <p:ph type="ctrTitle"/>
          </p:nvPr>
        </p:nvSpPr>
        <p:spPr>
          <a:xfrm>
            <a:off x="0" y="-285776"/>
            <a:ext cx="9486880" cy="2286016"/>
          </a:xfrm>
        </p:spPr>
        <p:txBody>
          <a:bodyPr>
            <a:normAutofit/>
          </a:bodyPr>
          <a:lstStyle/>
          <a:p>
            <a:pPr lvl="0" fontAlgn="base">
              <a:spcAft>
                <a:spcPct val="0"/>
              </a:spcAft>
            </a:pPr>
            <a:r>
              <a:rPr lang="ru-RU" altLang="ru-RU" sz="2400" b="1" dirty="0" smtClean="0">
                <a:solidFill>
                  <a:srgbClr val="C00000"/>
                </a:solidFill>
                <a:hlinkClick r:id="rId3" action="ppaction://hlinkfile"/>
              </a:rPr>
              <a:t>Техническое обеспечение </a:t>
            </a:r>
            <a:r>
              <a:rPr lang="ru-RU" altLang="ru-RU" sz="2400" b="1" dirty="0" smtClean="0">
                <a:solidFill>
                  <a:srgbClr val="C00000"/>
                </a:solidFill>
              </a:rPr>
              <a:t/>
            </a:r>
            <a:br>
              <a:rPr lang="ru-RU" altLang="ru-RU" sz="2400" b="1" dirty="0" smtClean="0">
                <a:solidFill>
                  <a:srgbClr val="C00000"/>
                </a:solidFill>
              </a:rPr>
            </a:br>
            <a:r>
              <a:rPr lang="ru-RU" altLang="ru-RU" sz="2400" b="1" dirty="0" smtClean="0">
                <a:solidFill>
                  <a:srgbClr val="C00000"/>
                </a:solidFill>
              </a:rPr>
              <a:t>заместитель директора по УВР  Богданова В.И.</a:t>
            </a:r>
            <a:endParaRPr lang="ru-RU" sz="2400" dirty="0"/>
          </a:p>
        </p:txBody>
      </p:sp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4" cstate="print"/>
          <a:srcRect l="17516" t="27453" r="16925" b="48810"/>
          <a:stretch>
            <a:fillRect/>
          </a:stretch>
        </p:blipFill>
        <p:spPr bwMode="auto">
          <a:xfrm>
            <a:off x="395536" y="1556792"/>
            <a:ext cx="8235132" cy="15864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5" cstate="print"/>
          <a:srcRect r="20959"/>
          <a:stretch>
            <a:fillRect/>
          </a:stretch>
        </p:blipFill>
        <p:spPr bwMode="auto">
          <a:xfrm>
            <a:off x="395536" y="3284984"/>
            <a:ext cx="4248472" cy="333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6" cstate="print"/>
          <a:srcRect b="11265"/>
          <a:stretch>
            <a:fillRect/>
          </a:stretch>
        </p:blipFill>
        <p:spPr bwMode="auto">
          <a:xfrm>
            <a:off x="4860032" y="3284984"/>
            <a:ext cx="3744416" cy="33123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PRESENTER" val="20f189f0f7cf7f95daf677e5ec4bb5eb4dfbc89d"/>
</p:tagLst>
</file>

<file path=ppt/theme/theme1.xml><?xml version="1.0" encoding="utf-8"?>
<a:theme xmlns:a="http://schemas.openxmlformats.org/drawingml/2006/main" name="Тема Office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3098</TotalTime>
  <Words>178</Words>
  <Application>Microsoft Office PowerPoint</Application>
  <PresentationFormat>Экран (4:3)</PresentationFormat>
  <Paragraphs>42</Paragraphs>
  <Slides>10</Slides>
  <Notes>4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   Разработка курса  «Подготовка к ОГЭ по математике   в гибридном формате с использованием ресурсов  ФГИС Моя Школа» </vt:lpstr>
      <vt:lpstr>  Федеральный проект  «Школа  Минпросвещения России»   Перечень критериев и показателей самодиагностики образовательной организации, осуществляющей образовательную деятельность  по программам  начального, основного, среднего общего образования.  </vt:lpstr>
      <vt:lpstr>  ОБРАЗОВАТЕЛЬНЫЕ ПРАКТИКИ ПОВЫШЕНИЯ КАЧЕСТВА ПОДГОТОВКИ ОБУЧАЮЩИХСЯ МУНИЦИПАЛЬНОЙ  СИСТЕМЫ ОБРАЗОВАНИЯ К  ГИА-9 </vt:lpstr>
      <vt:lpstr> Разработка курса  «Подготовка к ОГЭ по математике  в гибридном формате с использованием ресурсов ФГИС  Моя школа» </vt:lpstr>
      <vt:lpstr>Разработка курса  «Подготовка к ОГЭ по математике  в гибридном формате с использованием ресурсов ФГИС Моя школа» </vt:lpstr>
      <vt:lpstr>Слайд 6</vt:lpstr>
      <vt:lpstr>Групповой звонок в Сферуме  Подготовка к ОГЭ по обществознанию тема «Политика и Право» </vt:lpstr>
      <vt:lpstr> Подготовка к ОГЭ по математике тема занятия «Графики функций»  учитель Мусина Ю.А.</vt:lpstr>
      <vt:lpstr>Техническое обеспечение  заместитель директора по УВР  Богданова В.И.</vt:lpstr>
      <vt:lpstr>Слайд 10</vt:lpstr>
    </vt:vector>
  </TitlesOfParts>
  <Company>presentation-creation.ru</Company>
  <LinksUpToDate>false</LinksUpToDate>
  <SharedDoc>false</SharedDoc>
  <HyperlinkBase>https://presentation-creation.ru/powerpoint-templates.html</HyperlinkBase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Геометрическая элегантность</dc:title>
  <dc:creator>obstinate</dc:creator>
  <dc:description>Шаблон презентации с сайта https://presentation-creation.ru/</dc:description>
  <cp:lastModifiedBy>Учитель</cp:lastModifiedBy>
  <cp:revision>858</cp:revision>
  <dcterms:created xsi:type="dcterms:W3CDTF">2018-02-25T09:09:03Z</dcterms:created>
  <dcterms:modified xsi:type="dcterms:W3CDTF">2024-10-28T12:02:40Z</dcterms:modified>
</cp:coreProperties>
</file>