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2" r:id="rId4"/>
    <p:sldId id="272" r:id="rId5"/>
    <p:sldId id="273" r:id="rId6"/>
    <p:sldId id="265" r:id="rId7"/>
    <p:sldId id="267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15F7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 varScale="1">
        <p:scale>
          <a:sx n="74" d="100"/>
          <a:sy n="74" d="100"/>
        </p:scale>
        <p:origin x="-15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mailto:sch3rybadm.rybinsk@yarregion.ru" TargetMode="External"/><Relationship Id="rId2" Type="http://schemas.openxmlformats.org/officeDocument/2006/relationships/hyperlink" Target="mailto:sch11.rybinsk@yarregion.ru" TargetMode="External"/><Relationship Id="rId1" Type="http://schemas.openxmlformats.org/officeDocument/2006/relationships/hyperlink" Target="mailto:sch27.rybinsk@yarregion.ru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mailto:sch3rybadm.rybinsk@yarregion.ru" TargetMode="External"/><Relationship Id="rId2" Type="http://schemas.openxmlformats.org/officeDocument/2006/relationships/hyperlink" Target="mailto:sch11.rybinsk@yarregion.ru" TargetMode="External"/><Relationship Id="rId1" Type="http://schemas.openxmlformats.org/officeDocument/2006/relationships/hyperlink" Target="mailto:sch27.rybinsk@yarregion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B5F8E-6031-4A50-901A-3726008CD7B0}" type="doc">
      <dgm:prSet loTypeId="urn:microsoft.com/office/officeart/2005/8/layout/matrix1" loCatId="matrix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8016AF0-D39A-4A75-A5F6-E8A6D1BD8A77}">
      <dgm:prSet phldrT="[Текст]" custT="1"/>
      <dgm:spPr>
        <a:ln w="28575">
          <a:solidFill>
            <a:srgbClr val="3515F7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Ожидаемые </a:t>
          </a:r>
        </a:p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инновационные  продукты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FCD9F0DB-5AFD-4FD9-BB36-1AF36ED64B9E}" type="parTrans" cxnId="{144A4843-924D-4A27-9AE8-B0BF5177D6A5}">
      <dgm:prSet/>
      <dgm:spPr/>
      <dgm:t>
        <a:bodyPr/>
        <a:lstStyle/>
        <a:p>
          <a:endParaRPr lang="ru-RU"/>
        </a:p>
      </dgm:t>
    </dgm:pt>
    <dgm:pt modelId="{3F476F73-ADB4-45CD-AA7A-BFB5A6CC36D3}" type="sibTrans" cxnId="{144A4843-924D-4A27-9AE8-B0BF5177D6A5}">
      <dgm:prSet/>
      <dgm:spPr/>
      <dgm:t>
        <a:bodyPr/>
        <a:lstStyle/>
        <a:p>
          <a:endParaRPr lang="ru-RU"/>
        </a:p>
      </dgm:t>
    </dgm:pt>
    <dgm:pt modelId="{C63BC9B2-47BA-48E2-B83C-C39218D8C30E}">
      <dgm:prSet phldrT="[Текст]" custT="1"/>
      <dgm:spPr>
        <a:ln w="19050">
          <a:solidFill>
            <a:srgbClr val="3515F7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</a:rPr>
            <a:t>СОШ № 27</a:t>
          </a:r>
        </a:p>
        <a:p>
          <a:r>
            <a:rPr lang="ru-RU" sz="2800" b="1" dirty="0" smtClean="0"/>
            <a:t>Методический сборник </a:t>
          </a:r>
          <a:endParaRPr lang="ru-RU" sz="2800" b="1" dirty="0"/>
        </a:p>
      </dgm:t>
    </dgm:pt>
    <dgm:pt modelId="{486D9175-96F3-4325-8B80-3C4942FB42D9}" type="parTrans" cxnId="{49D075F0-F2B9-4007-A3DB-F1EFC6F7ACE7}">
      <dgm:prSet/>
      <dgm:spPr/>
      <dgm:t>
        <a:bodyPr/>
        <a:lstStyle/>
        <a:p>
          <a:endParaRPr lang="ru-RU"/>
        </a:p>
      </dgm:t>
    </dgm:pt>
    <dgm:pt modelId="{CA85697A-18F1-49E7-B37B-C5A86F14A7A6}" type="sibTrans" cxnId="{49D075F0-F2B9-4007-A3DB-F1EFC6F7ACE7}">
      <dgm:prSet/>
      <dgm:spPr/>
      <dgm:t>
        <a:bodyPr/>
        <a:lstStyle/>
        <a:p>
          <a:endParaRPr lang="ru-RU"/>
        </a:p>
      </dgm:t>
    </dgm:pt>
    <dgm:pt modelId="{CDA1BCD5-3F4F-4F23-888E-FB5F442222A3}">
      <dgm:prSet phldrT="[Текст]" custT="1"/>
      <dgm:spPr>
        <a:ln w="28575">
          <a:solidFill>
            <a:srgbClr val="3515F7"/>
          </a:solidFill>
        </a:ln>
      </dgm:spPr>
      <dgm:t>
        <a:bodyPr/>
        <a:lstStyle/>
        <a:p>
          <a:endParaRPr lang="ru-RU" sz="2500" b="1" dirty="0" smtClean="0">
            <a:solidFill>
              <a:srgbClr val="3515F7"/>
            </a:solidFill>
          </a:endParaRPr>
        </a:p>
        <a:p>
          <a:r>
            <a:rPr lang="ru-RU" sz="3200" b="1" dirty="0" smtClean="0">
              <a:solidFill>
                <a:srgbClr val="C00000"/>
              </a:solidFill>
            </a:rPr>
            <a:t>СОШ № 11</a:t>
          </a:r>
        </a:p>
        <a:p>
          <a:r>
            <a:rPr lang="ru-RU" sz="2500" b="1" dirty="0" smtClean="0"/>
            <a:t>Пакет нормативно-правовых, организационных и методических документов для сопровождения использования  продуктивных  способов  коммуникации</a:t>
          </a:r>
          <a:endParaRPr lang="ru-RU" sz="2500" dirty="0"/>
        </a:p>
      </dgm:t>
    </dgm:pt>
    <dgm:pt modelId="{DF3D6C4D-C918-42F4-9F74-0E6A78E65ADB}" type="parTrans" cxnId="{315F0C5E-3541-4D10-97AE-F7577D1E8AF3}">
      <dgm:prSet/>
      <dgm:spPr/>
      <dgm:t>
        <a:bodyPr/>
        <a:lstStyle/>
        <a:p>
          <a:endParaRPr lang="ru-RU"/>
        </a:p>
      </dgm:t>
    </dgm:pt>
    <dgm:pt modelId="{3B6A4EFB-870D-4B32-A577-163C03B77B03}" type="sibTrans" cxnId="{315F0C5E-3541-4D10-97AE-F7577D1E8AF3}">
      <dgm:prSet/>
      <dgm:spPr/>
      <dgm:t>
        <a:bodyPr/>
        <a:lstStyle/>
        <a:p>
          <a:endParaRPr lang="ru-RU"/>
        </a:p>
      </dgm:t>
    </dgm:pt>
    <dgm:pt modelId="{5B75A1BC-CAA0-40D8-BE34-810A4A0AD861}">
      <dgm:prSet phldrT="[Текст]" custT="1"/>
      <dgm:spPr>
        <a:ln w="28575">
          <a:solidFill>
            <a:srgbClr val="3515F7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solidFill>
                <a:srgbClr val="C00000"/>
              </a:solidFill>
            </a:rPr>
            <a:t>СОШ № 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500" b="1" dirty="0" smtClean="0"/>
            <a:t>Методические рекомендации «Механизм внедрения предметной диспансеризации при подготовке к итоговой аттестации» </a:t>
          </a:r>
          <a:endParaRPr lang="ru-RU" sz="2500" b="1" dirty="0"/>
        </a:p>
      </dgm:t>
    </dgm:pt>
    <dgm:pt modelId="{39314CA5-F0E4-48B1-8B8E-3F7CF4BCA09A}" type="parTrans" cxnId="{CA87EE93-A6B4-4E2D-AFED-8A484FBF1DEF}">
      <dgm:prSet/>
      <dgm:spPr/>
      <dgm:t>
        <a:bodyPr/>
        <a:lstStyle/>
        <a:p>
          <a:endParaRPr lang="ru-RU"/>
        </a:p>
      </dgm:t>
    </dgm:pt>
    <dgm:pt modelId="{67D36DC9-A238-42F8-B430-57F60D255265}" type="sibTrans" cxnId="{CA87EE93-A6B4-4E2D-AFED-8A484FBF1DEF}">
      <dgm:prSet/>
      <dgm:spPr/>
      <dgm:t>
        <a:bodyPr/>
        <a:lstStyle/>
        <a:p>
          <a:endParaRPr lang="ru-RU"/>
        </a:p>
      </dgm:t>
    </dgm:pt>
    <dgm:pt modelId="{D5CFD2AA-DB0A-4F80-B970-10DABF136020}">
      <dgm:prSet phldrT="[Текст]" custT="1"/>
      <dgm:spPr>
        <a:ln w="19050">
          <a:solidFill>
            <a:srgbClr val="3515F7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solidFill>
                <a:srgbClr val="C00000"/>
              </a:solidFill>
            </a:rPr>
            <a:t>СОШ № 30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800" b="1" dirty="0" smtClean="0"/>
            <a:t>Сборник методических рекомендаций</a:t>
          </a:r>
          <a:endParaRPr lang="ru-RU" sz="2800" b="1" dirty="0"/>
        </a:p>
      </dgm:t>
    </dgm:pt>
    <dgm:pt modelId="{EEF8CC01-3347-462D-BFCD-D06C69EE5DC8}" type="parTrans" cxnId="{A2D741D0-5DC9-40A8-99F8-38E3C156239C}">
      <dgm:prSet/>
      <dgm:spPr/>
      <dgm:t>
        <a:bodyPr/>
        <a:lstStyle/>
        <a:p>
          <a:endParaRPr lang="ru-RU"/>
        </a:p>
      </dgm:t>
    </dgm:pt>
    <dgm:pt modelId="{213FC6CC-A4CB-476C-A65F-94422ED471FB}" type="sibTrans" cxnId="{A2D741D0-5DC9-40A8-99F8-38E3C156239C}">
      <dgm:prSet/>
      <dgm:spPr/>
      <dgm:t>
        <a:bodyPr/>
        <a:lstStyle/>
        <a:p>
          <a:endParaRPr lang="ru-RU"/>
        </a:p>
      </dgm:t>
    </dgm:pt>
    <dgm:pt modelId="{63DEA8E5-5DEC-4BCA-81FC-865152807125}" type="pres">
      <dgm:prSet presAssocID="{CCEB5F8E-6031-4A50-901A-3726008CD7B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90A7C-5C06-4FBA-B506-C2023D45D2AC}" type="pres">
      <dgm:prSet presAssocID="{CCEB5F8E-6031-4A50-901A-3726008CD7B0}" presName="matrix" presStyleCnt="0"/>
      <dgm:spPr/>
    </dgm:pt>
    <dgm:pt modelId="{FBB58CBE-A5DC-4D8E-86C3-48065E41EBA5}" type="pres">
      <dgm:prSet presAssocID="{CCEB5F8E-6031-4A50-901A-3726008CD7B0}" presName="tile1" presStyleLbl="node1" presStyleIdx="0" presStyleCnt="4" custScaleY="101787" custLinFactNeighborX="219" custLinFactNeighborY="694"/>
      <dgm:spPr/>
      <dgm:t>
        <a:bodyPr/>
        <a:lstStyle/>
        <a:p>
          <a:endParaRPr lang="ru-RU"/>
        </a:p>
      </dgm:t>
    </dgm:pt>
    <dgm:pt modelId="{32373C84-BD12-4032-9A9E-163486CA5FD1}" type="pres">
      <dgm:prSet presAssocID="{CCEB5F8E-6031-4A50-901A-3726008CD7B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8FB7B-BC24-4CFF-A1B4-61AE57B1F670}" type="pres">
      <dgm:prSet presAssocID="{CCEB5F8E-6031-4A50-901A-3726008CD7B0}" presName="tile2" presStyleLbl="node1" presStyleIdx="1" presStyleCnt="4" custScaleY="100798" custLinFactNeighborX="492" custLinFactNeighborY="399"/>
      <dgm:spPr/>
      <dgm:t>
        <a:bodyPr/>
        <a:lstStyle/>
        <a:p>
          <a:endParaRPr lang="ru-RU"/>
        </a:p>
      </dgm:t>
    </dgm:pt>
    <dgm:pt modelId="{474F5541-99CD-4ABC-8B9C-B1E67736844B}" type="pres">
      <dgm:prSet presAssocID="{CCEB5F8E-6031-4A50-901A-3726008CD7B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DD9DE-0E61-4BCF-A5B9-3F134E7EDE1E}" type="pres">
      <dgm:prSet presAssocID="{CCEB5F8E-6031-4A50-901A-3726008CD7B0}" presName="tile3" presStyleLbl="node1" presStyleIdx="2" presStyleCnt="4" custScaleY="113493" custLinFactNeighborX="219" custLinFactNeighborY="871"/>
      <dgm:spPr/>
      <dgm:t>
        <a:bodyPr/>
        <a:lstStyle/>
        <a:p>
          <a:endParaRPr lang="ru-RU"/>
        </a:p>
      </dgm:t>
    </dgm:pt>
    <dgm:pt modelId="{3C8B7558-5B2C-4DBD-BA57-82644EFFAFFF}" type="pres">
      <dgm:prSet presAssocID="{CCEB5F8E-6031-4A50-901A-3726008CD7B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9AFD-5141-42A5-A6D7-76AA2E404B9C}" type="pres">
      <dgm:prSet presAssocID="{CCEB5F8E-6031-4A50-901A-3726008CD7B0}" presName="tile4" presStyleLbl="node1" presStyleIdx="3" presStyleCnt="4"/>
      <dgm:spPr/>
      <dgm:t>
        <a:bodyPr/>
        <a:lstStyle/>
        <a:p>
          <a:endParaRPr lang="ru-RU"/>
        </a:p>
      </dgm:t>
    </dgm:pt>
    <dgm:pt modelId="{4255B243-C266-43B3-90FB-1912E9A0A663}" type="pres">
      <dgm:prSet presAssocID="{CCEB5F8E-6031-4A50-901A-3726008CD7B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AE36E-5F6A-4C09-B439-29AAAB49B060}" type="pres">
      <dgm:prSet presAssocID="{CCEB5F8E-6031-4A50-901A-3726008CD7B0}" presName="centerTile" presStyleLbl="fgShp" presStyleIdx="0" presStyleCnt="1" custScaleX="209207" custScaleY="5039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F4C3CC1-010D-41FA-A7EF-B1066F7D789B}" type="presOf" srcId="{D8016AF0-D39A-4A75-A5F6-E8A6D1BD8A77}" destId="{D9AAE36E-5F6A-4C09-B439-29AAAB49B060}" srcOrd="0" destOrd="0" presId="urn:microsoft.com/office/officeart/2005/8/layout/matrix1"/>
    <dgm:cxn modelId="{4A950F5D-FF7D-4B5C-8741-F26EF848132B}" type="presOf" srcId="{5B75A1BC-CAA0-40D8-BE34-810A4A0AD861}" destId="{3C8B7558-5B2C-4DBD-BA57-82644EFFAFFF}" srcOrd="1" destOrd="0" presId="urn:microsoft.com/office/officeart/2005/8/layout/matrix1"/>
    <dgm:cxn modelId="{4B9D1671-C7F9-450F-B742-41AEE400B90F}" type="presOf" srcId="{C63BC9B2-47BA-48E2-B83C-C39218D8C30E}" destId="{32373C84-BD12-4032-9A9E-163486CA5FD1}" srcOrd="1" destOrd="0" presId="urn:microsoft.com/office/officeart/2005/8/layout/matrix1"/>
    <dgm:cxn modelId="{0B9C3497-562B-40B1-806E-10BE37D8E595}" type="presOf" srcId="{CCEB5F8E-6031-4A50-901A-3726008CD7B0}" destId="{63DEA8E5-5DEC-4BCA-81FC-865152807125}" srcOrd="0" destOrd="0" presId="urn:microsoft.com/office/officeart/2005/8/layout/matrix1"/>
    <dgm:cxn modelId="{315F0C5E-3541-4D10-97AE-F7577D1E8AF3}" srcId="{D8016AF0-D39A-4A75-A5F6-E8A6D1BD8A77}" destId="{CDA1BCD5-3F4F-4F23-888E-FB5F442222A3}" srcOrd="1" destOrd="0" parTransId="{DF3D6C4D-C918-42F4-9F74-0E6A78E65ADB}" sibTransId="{3B6A4EFB-870D-4B32-A577-163C03B77B03}"/>
    <dgm:cxn modelId="{CA87EE93-A6B4-4E2D-AFED-8A484FBF1DEF}" srcId="{D8016AF0-D39A-4A75-A5F6-E8A6D1BD8A77}" destId="{5B75A1BC-CAA0-40D8-BE34-810A4A0AD861}" srcOrd="2" destOrd="0" parTransId="{39314CA5-F0E4-48B1-8B8E-3F7CF4BCA09A}" sibTransId="{67D36DC9-A238-42F8-B430-57F60D255265}"/>
    <dgm:cxn modelId="{FF70FFBA-30CB-456C-9A93-A2527D4ED7D2}" type="presOf" srcId="{CDA1BCD5-3F4F-4F23-888E-FB5F442222A3}" destId="{474F5541-99CD-4ABC-8B9C-B1E67736844B}" srcOrd="1" destOrd="0" presId="urn:microsoft.com/office/officeart/2005/8/layout/matrix1"/>
    <dgm:cxn modelId="{FC26D239-EB8C-42B6-9253-577F19CB5FE6}" type="presOf" srcId="{CDA1BCD5-3F4F-4F23-888E-FB5F442222A3}" destId="{39E8FB7B-BC24-4CFF-A1B4-61AE57B1F670}" srcOrd="0" destOrd="0" presId="urn:microsoft.com/office/officeart/2005/8/layout/matrix1"/>
    <dgm:cxn modelId="{73E14C0E-DDB3-4956-AFC2-7F162CFA0498}" type="presOf" srcId="{5B75A1BC-CAA0-40D8-BE34-810A4A0AD861}" destId="{804DD9DE-0E61-4BCF-A5B9-3F134E7EDE1E}" srcOrd="0" destOrd="0" presId="urn:microsoft.com/office/officeart/2005/8/layout/matrix1"/>
    <dgm:cxn modelId="{4D06C788-1141-418C-9E28-EE2C606C2220}" type="presOf" srcId="{C63BC9B2-47BA-48E2-B83C-C39218D8C30E}" destId="{FBB58CBE-A5DC-4D8E-86C3-48065E41EBA5}" srcOrd="0" destOrd="0" presId="urn:microsoft.com/office/officeart/2005/8/layout/matrix1"/>
    <dgm:cxn modelId="{144A4843-924D-4A27-9AE8-B0BF5177D6A5}" srcId="{CCEB5F8E-6031-4A50-901A-3726008CD7B0}" destId="{D8016AF0-D39A-4A75-A5F6-E8A6D1BD8A77}" srcOrd="0" destOrd="0" parTransId="{FCD9F0DB-5AFD-4FD9-BB36-1AF36ED64B9E}" sibTransId="{3F476F73-ADB4-45CD-AA7A-BFB5A6CC36D3}"/>
    <dgm:cxn modelId="{EAC66F8D-EA80-4358-82DB-53F14C5E84E9}" type="presOf" srcId="{D5CFD2AA-DB0A-4F80-B970-10DABF136020}" destId="{F46D9AFD-5141-42A5-A6D7-76AA2E404B9C}" srcOrd="0" destOrd="0" presId="urn:microsoft.com/office/officeart/2005/8/layout/matrix1"/>
    <dgm:cxn modelId="{49D075F0-F2B9-4007-A3DB-F1EFC6F7ACE7}" srcId="{D8016AF0-D39A-4A75-A5F6-E8A6D1BD8A77}" destId="{C63BC9B2-47BA-48E2-B83C-C39218D8C30E}" srcOrd="0" destOrd="0" parTransId="{486D9175-96F3-4325-8B80-3C4942FB42D9}" sibTransId="{CA85697A-18F1-49E7-B37B-C5A86F14A7A6}"/>
    <dgm:cxn modelId="{A2D741D0-5DC9-40A8-99F8-38E3C156239C}" srcId="{D8016AF0-D39A-4A75-A5F6-E8A6D1BD8A77}" destId="{D5CFD2AA-DB0A-4F80-B970-10DABF136020}" srcOrd="3" destOrd="0" parTransId="{EEF8CC01-3347-462D-BFCD-D06C69EE5DC8}" sibTransId="{213FC6CC-A4CB-476C-A65F-94422ED471FB}"/>
    <dgm:cxn modelId="{DA489B80-AD1E-4793-9847-546BB29D36EE}" type="presOf" srcId="{D5CFD2AA-DB0A-4F80-B970-10DABF136020}" destId="{4255B243-C266-43B3-90FB-1912E9A0A663}" srcOrd="1" destOrd="0" presId="urn:microsoft.com/office/officeart/2005/8/layout/matrix1"/>
    <dgm:cxn modelId="{A46FE0EE-26C3-45ED-8662-B33511E2BF4F}" type="presParOf" srcId="{63DEA8E5-5DEC-4BCA-81FC-865152807125}" destId="{7C990A7C-5C06-4FBA-B506-C2023D45D2AC}" srcOrd="0" destOrd="0" presId="urn:microsoft.com/office/officeart/2005/8/layout/matrix1"/>
    <dgm:cxn modelId="{F8C78D9D-02E4-48D2-B88E-F1A61E4CB501}" type="presParOf" srcId="{7C990A7C-5C06-4FBA-B506-C2023D45D2AC}" destId="{FBB58CBE-A5DC-4D8E-86C3-48065E41EBA5}" srcOrd="0" destOrd="0" presId="urn:microsoft.com/office/officeart/2005/8/layout/matrix1"/>
    <dgm:cxn modelId="{8382D846-233C-4797-83A6-DDD14966FF66}" type="presParOf" srcId="{7C990A7C-5C06-4FBA-B506-C2023D45D2AC}" destId="{32373C84-BD12-4032-9A9E-163486CA5FD1}" srcOrd="1" destOrd="0" presId="urn:microsoft.com/office/officeart/2005/8/layout/matrix1"/>
    <dgm:cxn modelId="{363D71A5-7B4A-4AD1-98B6-2BF839AF41C1}" type="presParOf" srcId="{7C990A7C-5C06-4FBA-B506-C2023D45D2AC}" destId="{39E8FB7B-BC24-4CFF-A1B4-61AE57B1F670}" srcOrd="2" destOrd="0" presId="urn:microsoft.com/office/officeart/2005/8/layout/matrix1"/>
    <dgm:cxn modelId="{CAA41AD9-2098-4B77-801D-466027DB88A5}" type="presParOf" srcId="{7C990A7C-5C06-4FBA-B506-C2023D45D2AC}" destId="{474F5541-99CD-4ABC-8B9C-B1E67736844B}" srcOrd="3" destOrd="0" presId="urn:microsoft.com/office/officeart/2005/8/layout/matrix1"/>
    <dgm:cxn modelId="{7C8BC495-C664-443D-80DB-6CB1D3DD00E5}" type="presParOf" srcId="{7C990A7C-5C06-4FBA-B506-C2023D45D2AC}" destId="{804DD9DE-0E61-4BCF-A5B9-3F134E7EDE1E}" srcOrd="4" destOrd="0" presId="urn:microsoft.com/office/officeart/2005/8/layout/matrix1"/>
    <dgm:cxn modelId="{A1906107-4494-4D86-A2EA-50D9E642A246}" type="presParOf" srcId="{7C990A7C-5C06-4FBA-B506-C2023D45D2AC}" destId="{3C8B7558-5B2C-4DBD-BA57-82644EFFAFFF}" srcOrd="5" destOrd="0" presId="urn:microsoft.com/office/officeart/2005/8/layout/matrix1"/>
    <dgm:cxn modelId="{9AB1CB08-187A-4A96-B8C1-0278D4CDE3CB}" type="presParOf" srcId="{7C990A7C-5C06-4FBA-B506-C2023D45D2AC}" destId="{F46D9AFD-5141-42A5-A6D7-76AA2E404B9C}" srcOrd="6" destOrd="0" presId="urn:microsoft.com/office/officeart/2005/8/layout/matrix1"/>
    <dgm:cxn modelId="{9B5F24CB-E521-48BE-B619-28F35C6D7092}" type="presParOf" srcId="{7C990A7C-5C06-4FBA-B506-C2023D45D2AC}" destId="{4255B243-C266-43B3-90FB-1912E9A0A663}" srcOrd="7" destOrd="0" presId="urn:microsoft.com/office/officeart/2005/8/layout/matrix1"/>
    <dgm:cxn modelId="{77D1322E-5DB4-4D61-94FE-6D8AE50C9200}" type="presParOf" srcId="{63DEA8E5-5DEC-4BCA-81FC-865152807125}" destId="{D9AAE36E-5F6A-4C09-B439-29AAAB49B060}" srcOrd="1" destOrd="0" presId="urn:microsoft.com/office/officeart/2005/8/layout/matrix1"/>
  </dgm:cxnLst>
  <dgm:bg/>
  <dgm:whole>
    <a:ln w="28575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B5F8E-6031-4A50-901A-3726008CD7B0}" type="doc">
      <dgm:prSet loTypeId="urn:microsoft.com/office/officeart/2005/8/layout/matrix1" loCatId="matrix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8016AF0-D39A-4A75-A5F6-E8A6D1BD8A77}">
      <dgm:prSet phldrT="[Текст]" custT="1"/>
      <dgm:spPr>
        <a:ln w="28575">
          <a:solidFill>
            <a:srgbClr val="3515F7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Контактная информация</a:t>
          </a:r>
          <a:endParaRPr lang="ru-RU" sz="2800" dirty="0">
            <a:solidFill>
              <a:srgbClr val="C00000"/>
            </a:solidFill>
          </a:endParaRPr>
        </a:p>
      </dgm:t>
    </dgm:pt>
    <dgm:pt modelId="{FCD9F0DB-5AFD-4FD9-BB36-1AF36ED64B9E}" type="parTrans" cxnId="{144A4843-924D-4A27-9AE8-B0BF5177D6A5}">
      <dgm:prSet/>
      <dgm:spPr/>
      <dgm:t>
        <a:bodyPr/>
        <a:lstStyle/>
        <a:p>
          <a:endParaRPr lang="ru-RU"/>
        </a:p>
      </dgm:t>
    </dgm:pt>
    <dgm:pt modelId="{3F476F73-ADB4-45CD-AA7A-BFB5A6CC36D3}" type="sibTrans" cxnId="{144A4843-924D-4A27-9AE8-B0BF5177D6A5}">
      <dgm:prSet/>
      <dgm:spPr/>
      <dgm:t>
        <a:bodyPr/>
        <a:lstStyle/>
        <a:p>
          <a:endParaRPr lang="ru-RU"/>
        </a:p>
      </dgm:t>
    </dgm:pt>
    <dgm:pt modelId="{C63BC9B2-47BA-48E2-B83C-C39218D8C30E}">
      <dgm:prSet phldrT="[Текст]" custT="1"/>
      <dgm:spPr>
        <a:ln>
          <a:solidFill>
            <a:srgbClr val="3515F7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500" b="1" dirty="0" smtClean="0">
              <a:solidFill>
                <a:srgbClr val="C00000"/>
              </a:solidFill>
            </a:rPr>
            <a:t>СОШ № 27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b="0" i="0" dirty="0" smtClean="0"/>
            <a:t>152930, Ярославская область, Рыбинск, улица Ворошилова, д.3.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b="0" i="0" dirty="0" smtClean="0"/>
            <a:t>Телефон: (4855) 55-03-18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300" b="0" i="0" dirty="0" smtClean="0"/>
            <a:t>E-mail: </a:t>
          </a:r>
          <a:r>
            <a:rPr lang="en-US" sz="2300" b="0" i="0" dirty="0" smtClean="0">
              <a:hlinkClick xmlns:r="http://schemas.openxmlformats.org/officeDocument/2006/relationships" r:id="rId1"/>
            </a:rPr>
            <a:t>sch27.rybinsk@yarregion.ru</a:t>
          </a:r>
          <a:r>
            <a:rPr lang="ru-RU" sz="2300" b="0" i="0" dirty="0" smtClean="0"/>
            <a:t>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b="0" i="0" dirty="0" smtClean="0"/>
            <a:t>Директор: Виноградова М. Ю.</a:t>
          </a:r>
          <a:r>
            <a:rPr lang="ru-RU" sz="2200" b="0" i="0" dirty="0" smtClean="0"/>
            <a:t> </a:t>
          </a:r>
          <a:r>
            <a:rPr lang="ru-RU" sz="2500" b="0" i="0" dirty="0" smtClean="0"/>
            <a:t> </a:t>
          </a:r>
          <a:endParaRPr lang="ru-RU" sz="2500" b="1" dirty="0" smtClean="0">
            <a:solidFill>
              <a:srgbClr val="3515F7"/>
            </a:solidFill>
          </a:endParaRPr>
        </a:p>
      </dgm:t>
    </dgm:pt>
    <dgm:pt modelId="{486D9175-96F3-4325-8B80-3C4942FB42D9}" type="parTrans" cxnId="{49D075F0-F2B9-4007-A3DB-F1EFC6F7ACE7}">
      <dgm:prSet/>
      <dgm:spPr/>
      <dgm:t>
        <a:bodyPr/>
        <a:lstStyle/>
        <a:p>
          <a:endParaRPr lang="ru-RU"/>
        </a:p>
      </dgm:t>
    </dgm:pt>
    <dgm:pt modelId="{CA85697A-18F1-49E7-B37B-C5A86F14A7A6}" type="sibTrans" cxnId="{49D075F0-F2B9-4007-A3DB-F1EFC6F7ACE7}">
      <dgm:prSet/>
      <dgm:spPr/>
      <dgm:t>
        <a:bodyPr/>
        <a:lstStyle/>
        <a:p>
          <a:endParaRPr lang="ru-RU"/>
        </a:p>
      </dgm:t>
    </dgm:pt>
    <dgm:pt modelId="{CDA1BCD5-3F4F-4F23-888E-FB5F442222A3}">
      <dgm:prSet phldrT="[Текст]" custT="1"/>
      <dgm:spPr>
        <a:ln>
          <a:solidFill>
            <a:srgbClr val="3515F7"/>
          </a:solidFill>
        </a:ln>
      </dgm:spPr>
      <dgm:t>
        <a:bodyPr/>
        <a:lstStyle/>
        <a:p>
          <a:endParaRPr lang="ru-RU" sz="2500" b="1" dirty="0" smtClean="0">
            <a:solidFill>
              <a:srgbClr val="3515F7"/>
            </a:solidFill>
          </a:endParaRPr>
        </a:p>
        <a:p>
          <a:r>
            <a:rPr lang="ru-RU" sz="2500" b="1" dirty="0" smtClean="0">
              <a:solidFill>
                <a:srgbClr val="C00000"/>
              </a:solidFill>
            </a:rPr>
            <a:t>СОШ № 11</a:t>
          </a:r>
        </a:p>
        <a:p>
          <a:r>
            <a:rPr lang="ru-RU" sz="2500" b="0" i="0" dirty="0" smtClean="0"/>
            <a:t>152908, Ярославская область, Рыбинск, улица Гастелло, д.5</a:t>
          </a:r>
          <a:br>
            <a:rPr lang="ru-RU" sz="2500" b="0" i="0" dirty="0" smtClean="0"/>
          </a:br>
          <a:r>
            <a:rPr lang="ru-RU" sz="2500" b="0" i="0" dirty="0" smtClean="0"/>
            <a:t>Телефон: (4855) 22-95-08</a:t>
          </a:r>
          <a:br>
            <a:rPr lang="ru-RU" sz="2500" b="0" i="0" dirty="0" smtClean="0"/>
          </a:br>
          <a:r>
            <a:rPr lang="en-US" sz="2200" b="0" i="0" dirty="0" smtClean="0"/>
            <a:t>E-mail</a:t>
          </a:r>
          <a:r>
            <a:rPr lang="ru-RU" sz="2200" b="0" i="0" dirty="0" smtClean="0"/>
            <a:t>:</a:t>
          </a:r>
          <a:r>
            <a:rPr lang="ru-RU" sz="2200" b="0" i="0" dirty="0" smtClean="0">
              <a:hlinkClick xmlns:r="http://schemas.openxmlformats.org/officeDocument/2006/relationships" r:id="rId2"/>
            </a:rPr>
            <a:t>sch11.rybinsk@yarregion.ru</a:t>
          </a:r>
          <a:r>
            <a:rPr lang="ru-RU" sz="2300" b="0" i="0" dirty="0" smtClean="0"/>
            <a:t> </a:t>
          </a:r>
        </a:p>
        <a:p>
          <a:r>
            <a:rPr lang="ru-RU" sz="2500" b="0" i="0" dirty="0" smtClean="0"/>
            <a:t>Директор: </a:t>
          </a:r>
          <a:r>
            <a:rPr lang="ru-RU" sz="2500" b="0" i="0" dirty="0" err="1" smtClean="0"/>
            <a:t>Масалыга</a:t>
          </a:r>
          <a:r>
            <a:rPr lang="ru-RU" sz="2500" b="0" i="0" dirty="0" smtClean="0"/>
            <a:t> М.Д.</a:t>
          </a:r>
        </a:p>
      </dgm:t>
    </dgm:pt>
    <dgm:pt modelId="{DF3D6C4D-C918-42F4-9F74-0E6A78E65ADB}" type="parTrans" cxnId="{315F0C5E-3541-4D10-97AE-F7577D1E8AF3}">
      <dgm:prSet/>
      <dgm:spPr/>
      <dgm:t>
        <a:bodyPr/>
        <a:lstStyle/>
        <a:p>
          <a:endParaRPr lang="ru-RU"/>
        </a:p>
      </dgm:t>
    </dgm:pt>
    <dgm:pt modelId="{3B6A4EFB-870D-4B32-A577-163C03B77B03}" type="sibTrans" cxnId="{315F0C5E-3541-4D10-97AE-F7577D1E8AF3}">
      <dgm:prSet/>
      <dgm:spPr/>
      <dgm:t>
        <a:bodyPr/>
        <a:lstStyle/>
        <a:p>
          <a:endParaRPr lang="ru-RU"/>
        </a:p>
      </dgm:t>
    </dgm:pt>
    <dgm:pt modelId="{5B75A1BC-CAA0-40D8-BE34-810A4A0AD861}">
      <dgm:prSet phldrT="[Текст]" custT="1"/>
      <dgm:spPr>
        <a:ln>
          <a:solidFill>
            <a:srgbClr val="3515F7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500" b="1" dirty="0" smtClean="0">
              <a:solidFill>
                <a:srgbClr val="C00000"/>
              </a:solidFill>
            </a:rPr>
            <a:t>СОШ № 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b="0" i="0" dirty="0" smtClean="0"/>
            <a:t>152903, Ярославская область, Рыбинск, улица Глеба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b="0" i="0" dirty="0" smtClean="0"/>
            <a:t>Успенского, д.4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b="0" i="0" dirty="0" smtClean="0"/>
            <a:t>Телефон: (4855) 222-352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200" b="0" i="0" dirty="0" smtClean="0"/>
            <a:t>E-mail:</a:t>
          </a:r>
          <a:r>
            <a:rPr lang="en-US" sz="2000" b="0" dirty="0" smtClean="0">
              <a:hlinkClick xmlns:r="http://schemas.openxmlformats.org/officeDocument/2006/relationships" r:id="rId3"/>
            </a:rPr>
            <a:t>sch3rybadm.rybinsk@yarregion.ru</a:t>
          </a:r>
          <a:endParaRPr lang="ru-RU" sz="2000" b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500" b="0" i="0" dirty="0" smtClean="0"/>
            <a:t>Директор: Солнцева С.Н.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500" b="1" dirty="0" smtClean="0">
            <a:solidFill>
              <a:srgbClr val="3515F7"/>
            </a:solidFill>
          </a:endParaRPr>
        </a:p>
      </dgm:t>
    </dgm:pt>
    <dgm:pt modelId="{39314CA5-F0E4-48B1-8B8E-3F7CF4BCA09A}" type="parTrans" cxnId="{CA87EE93-A6B4-4E2D-AFED-8A484FBF1DEF}">
      <dgm:prSet/>
      <dgm:spPr/>
      <dgm:t>
        <a:bodyPr/>
        <a:lstStyle/>
        <a:p>
          <a:endParaRPr lang="ru-RU"/>
        </a:p>
      </dgm:t>
    </dgm:pt>
    <dgm:pt modelId="{67D36DC9-A238-42F8-B430-57F60D255265}" type="sibTrans" cxnId="{CA87EE93-A6B4-4E2D-AFED-8A484FBF1DEF}">
      <dgm:prSet/>
      <dgm:spPr/>
      <dgm:t>
        <a:bodyPr/>
        <a:lstStyle/>
        <a:p>
          <a:endParaRPr lang="ru-RU"/>
        </a:p>
      </dgm:t>
    </dgm:pt>
    <dgm:pt modelId="{D5CFD2AA-DB0A-4F80-B970-10DABF136020}">
      <dgm:prSet phldrT="[Текст]" custT="1"/>
      <dgm:spPr>
        <a:ln>
          <a:solidFill>
            <a:srgbClr val="3515F7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500" b="1" dirty="0" smtClean="0">
              <a:solidFill>
                <a:srgbClr val="C00000"/>
              </a:solidFill>
            </a:rPr>
            <a:t>СОШ № 30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500" b="0" i="0" dirty="0" smtClean="0"/>
            <a:t>152930, Ярославская область, Рыбинск ул. Черепанова, д.15, </a:t>
          </a: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b="0" i="0" dirty="0" smtClean="0"/>
            <a:t>Телефон: (4855)32-70-30</a:t>
          </a:r>
          <a:r>
            <a:rPr lang="en-US" sz="2500" b="0" i="0" dirty="0" smtClean="0"/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0" i="0" dirty="0" smtClean="0"/>
            <a:t>E-</a:t>
          </a:r>
          <a:r>
            <a:rPr lang="en-US" sz="2000" b="0" i="0" dirty="0" smtClean="0"/>
            <a:t>mail</a:t>
          </a:r>
          <a:r>
            <a:rPr lang="ru-RU" sz="2000" b="0" i="0" dirty="0" smtClean="0"/>
            <a:t>:</a:t>
          </a:r>
          <a:r>
            <a:rPr lang="ru-RU" sz="2500" b="0" i="0" dirty="0" smtClean="0"/>
            <a:t> </a:t>
          </a:r>
          <a:r>
            <a:rPr lang="en-US" sz="2000" b="0" dirty="0" smtClean="0">
              <a:hlinkClick xmlns:r="http://schemas.openxmlformats.org/officeDocument/2006/relationships" r:id="rId3"/>
            </a:rPr>
            <a:t>sch3</a:t>
          </a:r>
          <a:r>
            <a:rPr lang="ru-RU" sz="2000" b="0" dirty="0" smtClean="0">
              <a:hlinkClick xmlns:r="http://schemas.openxmlformats.org/officeDocument/2006/relationships" r:id="rId3"/>
            </a:rPr>
            <a:t>0</a:t>
          </a:r>
          <a:r>
            <a:rPr lang="en-US" sz="2000" b="0" dirty="0" smtClean="0">
              <a:hlinkClick xmlns:r="http://schemas.openxmlformats.org/officeDocument/2006/relationships" r:id="rId3"/>
            </a:rPr>
            <a:t>rybadm.rybinsk@yarregion.ru</a:t>
          </a:r>
          <a:endParaRPr lang="ru-RU" sz="2000" b="0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500" b="0" i="0" dirty="0" smtClean="0"/>
            <a:t>Директор: Новикова А.А.</a:t>
          </a:r>
        </a:p>
      </dgm:t>
    </dgm:pt>
    <dgm:pt modelId="{EEF8CC01-3347-462D-BFCD-D06C69EE5DC8}" type="parTrans" cxnId="{A2D741D0-5DC9-40A8-99F8-38E3C156239C}">
      <dgm:prSet/>
      <dgm:spPr/>
      <dgm:t>
        <a:bodyPr/>
        <a:lstStyle/>
        <a:p>
          <a:endParaRPr lang="ru-RU"/>
        </a:p>
      </dgm:t>
    </dgm:pt>
    <dgm:pt modelId="{213FC6CC-A4CB-476C-A65F-94422ED471FB}" type="sibTrans" cxnId="{A2D741D0-5DC9-40A8-99F8-38E3C156239C}">
      <dgm:prSet/>
      <dgm:spPr/>
      <dgm:t>
        <a:bodyPr/>
        <a:lstStyle/>
        <a:p>
          <a:endParaRPr lang="ru-RU"/>
        </a:p>
      </dgm:t>
    </dgm:pt>
    <dgm:pt modelId="{63DEA8E5-5DEC-4BCA-81FC-865152807125}" type="pres">
      <dgm:prSet presAssocID="{CCEB5F8E-6031-4A50-901A-3726008CD7B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90A7C-5C06-4FBA-B506-C2023D45D2AC}" type="pres">
      <dgm:prSet presAssocID="{CCEB5F8E-6031-4A50-901A-3726008CD7B0}" presName="matrix" presStyleCnt="0"/>
      <dgm:spPr/>
    </dgm:pt>
    <dgm:pt modelId="{FBB58CBE-A5DC-4D8E-86C3-48065E41EBA5}" type="pres">
      <dgm:prSet presAssocID="{CCEB5F8E-6031-4A50-901A-3726008CD7B0}" presName="tile1" presStyleLbl="node1" presStyleIdx="0" presStyleCnt="4" custScaleY="101787" custLinFactNeighborX="219" custLinFactNeighborY="694"/>
      <dgm:spPr/>
      <dgm:t>
        <a:bodyPr/>
        <a:lstStyle/>
        <a:p>
          <a:endParaRPr lang="ru-RU"/>
        </a:p>
      </dgm:t>
    </dgm:pt>
    <dgm:pt modelId="{32373C84-BD12-4032-9A9E-163486CA5FD1}" type="pres">
      <dgm:prSet presAssocID="{CCEB5F8E-6031-4A50-901A-3726008CD7B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8FB7B-BC24-4CFF-A1B4-61AE57B1F670}" type="pres">
      <dgm:prSet presAssocID="{CCEB5F8E-6031-4A50-901A-3726008CD7B0}" presName="tile2" presStyleLbl="node1" presStyleIdx="1" presStyleCnt="4" custScaleX="99184" custScaleY="100798" custLinFactNeighborX="1689" custLinFactNeighborY="380"/>
      <dgm:spPr/>
      <dgm:t>
        <a:bodyPr/>
        <a:lstStyle/>
        <a:p>
          <a:endParaRPr lang="ru-RU"/>
        </a:p>
      </dgm:t>
    </dgm:pt>
    <dgm:pt modelId="{474F5541-99CD-4ABC-8B9C-B1E67736844B}" type="pres">
      <dgm:prSet presAssocID="{CCEB5F8E-6031-4A50-901A-3726008CD7B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DD9DE-0E61-4BCF-A5B9-3F134E7EDE1E}" type="pres">
      <dgm:prSet presAssocID="{CCEB5F8E-6031-4A50-901A-3726008CD7B0}" presName="tile3" presStyleLbl="node1" presStyleIdx="2" presStyleCnt="4" custScaleX="102574" custLinFactNeighborX="219" custLinFactNeighborY="871"/>
      <dgm:spPr/>
      <dgm:t>
        <a:bodyPr/>
        <a:lstStyle/>
        <a:p>
          <a:endParaRPr lang="ru-RU"/>
        </a:p>
      </dgm:t>
    </dgm:pt>
    <dgm:pt modelId="{3C8B7558-5B2C-4DBD-BA57-82644EFFAFFF}" type="pres">
      <dgm:prSet presAssocID="{CCEB5F8E-6031-4A50-901A-3726008CD7B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D9AFD-5141-42A5-A6D7-76AA2E404B9C}" type="pres">
      <dgm:prSet presAssocID="{CCEB5F8E-6031-4A50-901A-3726008CD7B0}" presName="tile4" presStyleLbl="node1" presStyleIdx="3" presStyleCnt="4" custScaleX="104531" custScaleY="101710" custLinFactNeighborX="729" custLinFactNeighborY="1207"/>
      <dgm:spPr/>
      <dgm:t>
        <a:bodyPr/>
        <a:lstStyle/>
        <a:p>
          <a:endParaRPr lang="ru-RU"/>
        </a:p>
      </dgm:t>
    </dgm:pt>
    <dgm:pt modelId="{4255B243-C266-43B3-90FB-1912E9A0A663}" type="pres">
      <dgm:prSet presAssocID="{CCEB5F8E-6031-4A50-901A-3726008CD7B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AE36E-5F6A-4C09-B439-29AAAB49B060}" type="pres">
      <dgm:prSet presAssocID="{CCEB5F8E-6031-4A50-901A-3726008CD7B0}" presName="centerTile" presStyleLbl="fgShp" presStyleIdx="0" presStyleCnt="1" custScaleX="119202" custScaleY="5560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F4C3CC1-010D-41FA-A7EF-B1066F7D789B}" type="presOf" srcId="{D8016AF0-D39A-4A75-A5F6-E8A6D1BD8A77}" destId="{D9AAE36E-5F6A-4C09-B439-29AAAB49B060}" srcOrd="0" destOrd="0" presId="urn:microsoft.com/office/officeart/2005/8/layout/matrix1"/>
    <dgm:cxn modelId="{4A950F5D-FF7D-4B5C-8741-F26EF848132B}" type="presOf" srcId="{5B75A1BC-CAA0-40D8-BE34-810A4A0AD861}" destId="{3C8B7558-5B2C-4DBD-BA57-82644EFFAFFF}" srcOrd="1" destOrd="0" presId="urn:microsoft.com/office/officeart/2005/8/layout/matrix1"/>
    <dgm:cxn modelId="{4B9D1671-C7F9-450F-B742-41AEE400B90F}" type="presOf" srcId="{C63BC9B2-47BA-48E2-B83C-C39218D8C30E}" destId="{32373C84-BD12-4032-9A9E-163486CA5FD1}" srcOrd="1" destOrd="0" presId="urn:microsoft.com/office/officeart/2005/8/layout/matrix1"/>
    <dgm:cxn modelId="{0B9C3497-562B-40B1-806E-10BE37D8E595}" type="presOf" srcId="{CCEB5F8E-6031-4A50-901A-3726008CD7B0}" destId="{63DEA8E5-5DEC-4BCA-81FC-865152807125}" srcOrd="0" destOrd="0" presId="urn:microsoft.com/office/officeart/2005/8/layout/matrix1"/>
    <dgm:cxn modelId="{315F0C5E-3541-4D10-97AE-F7577D1E8AF3}" srcId="{D8016AF0-D39A-4A75-A5F6-E8A6D1BD8A77}" destId="{CDA1BCD5-3F4F-4F23-888E-FB5F442222A3}" srcOrd="1" destOrd="0" parTransId="{DF3D6C4D-C918-42F4-9F74-0E6A78E65ADB}" sibTransId="{3B6A4EFB-870D-4B32-A577-163C03B77B03}"/>
    <dgm:cxn modelId="{CA87EE93-A6B4-4E2D-AFED-8A484FBF1DEF}" srcId="{D8016AF0-D39A-4A75-A5F6-E8A6D1BD8A77}" destId="{5B75A1BC-CAA0-40D8-BE34-810A4A0AD861}" srcOrd="2" destOrd="0" parTransId="{39314CA5-F0E4-48B1-8B8E-3F7CF4BCA09A}" sibTransId="{67D36DC9-A238-42F8-B430-57F60D255265}"/>
    <dgm:cxn modelId="{FF70FFBA-30CB-456C-9A93-A2527D4ED7D2}" type="presOf" srcId="{CDA1BCD5-3F4F-4F23-888E-FB5F442222A3}" destId="{474F5541-99CD-4ABC-8B9C-B1E67736844B}" srcOrd="1" destOrd="0" presId="urn:microsoft.com/office/officeart/2005/8/layout/matrix1"/>
    <dgm:cxn modelId="{FC26D239-EB8C-42B6-9253-577F19CB5FE6}" type="presOf" srcId="{CDA1BCD5-3F4F-4F23-888E-FB5F442222A3}" destId="{39E8FB7B-BC24-4CFF-A1B4-61AE57B1F670}" srcOrd="0" destOrd="0" presId="urn:microsoft.com/office/officeart/2005/8/layout/matrix1"/>
    <dgm:cxn modelId="{73E14C0E-DDB3-4956-AFC2-7F162CFA0498}" type="presOf" srcId="{5B75A1BC-CAA0-40D8-BE34-810A4A0AD861}" destId="{804DD9DE-0E61-4BCF-A5B9-3F134E7EDE1E}" srcOrd="0" destOrd="0" presId="urn:microsoft.com/office/officeart/2005/8/layout/matrix1"/>
    <dgm:cxn modelId="{4D06C788-1141-418C-9E28-EE2C606C2220}" type="presOf" srcId="{C63BC9B2-47BA-48E2-B83C-C39218D8C30E}" destId="{FBB58CBE-A5DC-4D8E-86C3-48065E41EBA5}" srcOrd="0" destOrd="0" presId="urn:microsoft.com/office/officeart/2005/8/layout/matrix1"/>
    <dgm:cxn modelId="{144A4843-924D-4A27-9AE8-B0BF5177D6A5}" srcId="{CCEB5F8E-6031-4A50-901A-3726008CD7B0}" destId="{D8016AF0-D39A-4A75-A5F6-E8A6D1BD8A77}" srcOrd="0" destOrd="0" parTransId="{FCD9F0DB-5AFD-4FD9-BB36-1AF36ED64B9E}" sibTransId="{3F476F73-ADB4-45CD-AA7A-BFB5A6CC36D3}"/>
    <dgm:cxn modelId="{EAC66F8D-EA80-4358-82DB-53F14C5E84E9}" type="presOf" srcId="{D5CFD2AA-DB0A-4F80-B970-10DABF136020}" destId="{F46D9AFD-5141-42A5-A6D7-76AA2E404B9C}" srcOrd="0" destOrd="0" presId="urn:microsoft.com/office/officeart/2005/8/layout/matrix1"/>
    <dgm:cxn modelId="{49D075F0-F2B9-4007-A3DB-F1EFC6F7ACE7}" srcId="{D8016AF0-D39A-4A75-A5F6-E8A6D1BD8A77}" destId="{C63BC9B2-47BA-48E2-B83C-C39218D8C30E}" srcOrd="0" destOrd="0" parTransId="{486D9175-96F3-4325-8B80-3C4942FB42D9}" sibTransId="{CA85697A-18F1-49E7-B37B-C5A86F14A7A6}"/>
    <dgm:cxn modelId="{A2D741D0-5DC9-40A8-99F8-38E3C156239C}" srcId="{D8016AF0-D39A-4A75-A5F6-E8A6D1BD8A77}" destId="{D5CFD2AA-DB0A-4F80-B970-10DABF136020}" srcOrd="3" destOrd="0" parTransId="{EEF8CC01-3347-462D-BFCD-D06C69EE5DC8}" sibTransId="{213FC6CC-A4CB-476C-A65F-94422ED471FB}"/>
    <dgm:cxn modelId="{DA489B80-AD1E-4793-9847-546BB29D36EE}" type="presOf" srcId="{D5CFD2AA-DB0A-4F80-B970-10DABF136020}" destId="{4255B243-C266-43B3-90FB-1912E9A0A663}" srcOrd="1" destOrd="0" presId="urn:microsoft.com/office/officeart/2005/8/layout/matrix1"/>
    <dgm:cxn modelId="{A46FE0EE-26C3-45ED-8662-B33511E2BF4F}" type="presParOf" srcId="{63DEA8E5-5DEC-4BCA-81FC-865152807125}" destId="{7C990A7C-5C06-4FBA-B506-C2023D45D2AC}" srcOrd="0" destOrd="0" presId="urn:microsoft.com/office/officeart/2005/8/layout/matrix1"/>
    <dgm:cxn modelId="{F8C78D9D-02E4-48D2-B88E-F1A61E4CB501}" type="presParOf" srcId="{7C990A7C-5C06-4FBA-B506-C2023D45D2AC}" destId="{FBB58CBE-A5DC-4D8E-86C3-48065E41EBA5}" srcOrd="0" destOrd="0" presId="urn:microsoft.com/office/officeart/2005/8/layout/matrix1"/>
    <dgm:cxn modelId="{8382D846-233C-4797-83A6-DDD14966FF66}" type="presParOf" srcId="{7C990A7C-5C06-4FBA-B506-C2023D45D2AC}" destId="{32373C84-BD12-4032-9A9E-163486CA5FD1}" srcOrd="1" destOrd="0" presId="urn:microsoft.com/office/officeart/2005/8/layout/matrix1"/>
    <dgm:cxn modelId="{363D71A5-7B4A-4AD1-98B6-2BF839AF41C1}" type="presParOf" srcId="{7C990A7C-5C06-4FBA-B506-C2023D45D2AC}" destId="{39E8FB7B-BC24-4CFF-A1B4-61AE57B1F670}" srcOrd="2" destOrd="0" presId="urn:microsoft.com/office/officeart/2005/8/layout/matrix1"/>
    <dgm:cxn modelId="{CAA41AD9-2098-4B77-801D-466027DB88A5}" type="presParOf" srcId="{7C990A7C-5C06-4FBA-B506-C2023D45D2AC}" destId="{474F5541-99CD-4ABC-8B9C-B1E67736844B}" srcOrd="3" destOrd="0" presId="urn:microsoft.com/office/officeart/2005/8/layout/matrix1"/>
    <dgm:cxn modelId="{7C8BC495-C664-443D-80DB-6CB1D3DD00E5}" type="presParOf" srcId="{7C990A7C-5C06-4FBA-B506-C2023D45D2AC}" destId="{804DD9DE-0E61-4BCF-A5B9-3F134E7EDE1E}" srcOrd="4" destOrd="0" presId="urn:microsoft.com/office/officeart/2005/8/layout/matrix1"/>
    <dgm:cxn modelId="{A1906107-4494-4D86-A2EA-50D9E642A246}" type="presParOf" srcId="{7C990A7C-5C06-4FBA-B506-C2023D45D2AC}" destId="{3C8B7558-5B2C-4DBD-BA57-82644EFFAFFF}" srcOrd="5" destOrd="0" presId="urn:microsoft.com/office/officeart/2005/8/layout/matrix1"/>
    <dgm:cxn modelId="{9AB1CB08-187A-4A96-B8C1-0278D4CDE3CB}" type="presParOf" srcId="{7C990A7C-5C06-4FBA-B506-C2023D45D2AC}" destId="{F46D9AFD-5141-42A5-A6D7-76AA2E404B9C}" srcOrd="6" destOrd="0" presId="urn:microsoft.com/office/officeart/2005/8/layout/matrix1"/>
    <dgm:cxn modelId="{9B5F24CB-E521-48BE-B619-28F35C6D7092}" type="presParOf" srcId="{7C990A7C-5C06-4FBA-B506-C2023D45D2AC}" destId="{4255B243-C266-43B3-90FB-1912E9A0A663}" srcOrd="7" destOrd="0" presId="urn:microsoft.com/office/officeart/2005/8/layout/matrix1"/>
    <dgm:cxn modelId="{77D1322E-5DB4-4D61-94FE-6D8AE50C9200}" type="presParOf" srcId="{63DEA8E5-5DEC-4BCA-81FC-865152807125}" destId="{D9AAE36E-5F6A-4C09-B439-29AAAB49B060}" srcOrd="1" destOrd="0" presId="urn:microsoft.com/office/officeart/2005/8/layout/matrix1"/>
  </dgm:cxnLst>
  <dgm:bg/>
  <dgm:whole>
    <a:ln>
      <a:solidFill>
        <a:srgbClr val="3515F7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58CBE-A5DC-4D8E-86C3-48065E41EBA5}">
      <dsp:nvSpPr>
        <dsp:cNvPr id="0" name=""/>
        <dsp:cNvSpPr/>
      </dsp:nvSpPr>
      <dsp:spPr>
        <a:xfrm rot="16200000">
          <a:off x="580664" y="-677712"/>
          <a:ext cx="3490276" cy="4631319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СОШ № 27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Методический сборник </a:t>
          </a:r>
          <a:endParaRPr lang="ru-RU" sz="2800" b="1" kern="1200" dirty="0"/>
        </a:p>
      </dsp:txBody>
      <dsp:txXfrm rot="16200000">
        <a:off x="1016948" y="-1113996"/>
        <a:ext cx="2617707" cy="4631319"/>
      </dsp:txXfrm>
    </dsp:sp>
    <dsp:sp modelId="{39E8FB7B-BC24-4CFF-A1B4-61AE57B1F670}">
      <dsp:nvSpPr>
        <dsp:cNvPr id="0" name=""/>
        <dsp:cNvSpPr/>
      </dsp:nvSpPr>
      <dsp:spPr>
        <a:xfrm>
          <a:off x="4631319" y="-100349"/>
          <a:ext cx="4631319" cy="345636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rgbClr val="3515F7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СОШ № 11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Пакет нормативно-правовых, организационных и методических документов для сопровождения использования  продуктивных  способов  коммуникации</a:t>
          </a:r>
          <a:endParaRPr lang="ru-RU" sz="2500" kern="1200" dirty="0"/>
        </a:p>
      </dsp:txBody>
      <dsp:txXfrm>
        <a:off x="4631319" y="-100349"/>
        <a:ext cx="4631319" cy="2592272"/>
      </dsp:txXfrm>
    </dsp:sp>
    <dsp:sp modelId="{804DD9DE-0E61-4BCF-A5B9-3F134E7EDE1E}">
      <dsp:nvSpPr>
        <dsp:cNvPr id="0" name=""/>
        <dsp:cNvSpPr/>
      </dsp:nvSpPr>
      <dsp:spPr>
        <a:xfrm rot="10800000">
          <a:off x="10142" y="3097312"/>
          <a:ext cx="4631319" cy="389167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СОШ № 3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/>
            <a:t>Методические рекомендации «Механизм внедрения предметной диспансеризации при подготовке к итоговой аттестации» </a:t>
          </a:r>
          <a:endParaRPr lang="ru-RU" sz="2500" b="1" kern="1200" dirty="0"/>
        </a:p>
      </dsp:txBody>
      <dsp:txXfrm rot="10800000">
        <a:off x="10142" y="4070231"/>
        <a:ext cx="4631319" cy="2918756"/>
      </dsp:txXfrm>
    </dsp:sp>
    <dsp:sp modelId="{F46D9AFD-5141-42A5-A6D7-76AA2E404B9C}">
      <dsp:nvSpPr>
        <dsp:cNvPr id="0" name=""/>
        <dsp:cNvSpPr/>
      </dsp:nvSpPr>
      <dsp:spPr>
        <a:xfrm rot="5400000">
          <a:off x="5232479" y="2727490"/>
          <a:ext cx="3429000" cy="4631319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rgbClr val="C00000"/>
              </a:solidFill>
            </a:rPr>
            <a:t>СОШ № 30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Сборник методических рекомендаций</a:t>
          </a:r>
          <a:endParaRPr lang="ru-RU" sz="2800" b="1" kern="1200" dirty="0"/>
        </a:p>
      </dsp:txBody>
      <dsp:txXfrm rot="5400000">
        <a:off x="5661104" y="3156115"/>
        <a:ext cx="2571750" cy="4631319"/>
      </dsp:txXfrm>
    </dsp:sp>
    <dsp:sp modelId="{D9AAE36E-5F6A-4C09-B439-29AAAB49B060}">
      <dsp:nvSpPr>
        <dsp:cNvPr id="0" name=""/>
        <dsp:cNvSpPr/>
      </dsp:nvSpPr>
      <dsp:spPr>
        <a:xfrm>
          <a:off x="1724606" y="2996954"/>
          <a:ext cx="5813426" cy="86409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3515F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Ожидаемые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инновационные  продукты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724606" y="2996954"/>
        <a:ext cx="5813426" cy="8640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B58CBE-A5DC-4D8E-86C3-48065E41EBA5}">
      <dsp:nvSpPr>
        <dsp:cNvPr id="0" name=""/>
        <dsp:cNvSpPr/>
      </dsp:nvSpPr>
      <dsp:spPr>
        <a:xfrm rot="16200000">
          <a:off x="558005" y="-576702"/>
          <a:ext cx="3490276" cy="4631319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СОШ № 27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0" i="0" kern="1200" dirty="0" smtClean="0"/>
            <a:t>152930, Ярославская область, Рыбинск, улица Ворошилова, д.3.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0" i="0" kern="1200" dirty="0" smtClean="0"/>
            <a:t>Телефон: (4855) 55-03-18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300" b="0" i="0" kern="1200" dirty="0" smtClean="0"/>
            <a:t>E-mail: </a:t>
          </a:r>
          <a:r>
            <a:rPr lang="en-US" sz="2300" b="0" i="0" kern="1200" dirty="0" smtClean="0">
              <a:hlinkClick xmlns:r="http://schemas.openxmlformats.org/officeDocument/2006/relationships" r:id="rId1"/>
            </a:rPr>
            <a:t>sch27.rybinsk@yarregion.ru</a:t>
          </a:r>
          <a:r>
            <a:rPr lang="ru-RU" sz="2300" b="0" i="0" kern="1200" dirty="0" smtClean="0"/>
            <a:t>   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0" i="0" kern="1200" dirty="0" smtClean="0"/>
            <a:t>Директор: Виноградова М. Ю.</a:t>
          </a:r>
          <a:r>
            <a:rPr lang="ru-RU" sz="2200" b="0" i="0" kern="1200" dirty="0" smtClean="0"/>
            <a:t> </a:t>
          </a:r>
          <a:r>
            <a:rPr lang="ru-RU" sz="2500" b="0" i="0" kern="1200" dirty="0" smtClean="0"/>
            <a:t> </a:t>
          </a:r>
          <a:endParaRPr lang="ru-RU" sz="2500" b="1" kern="1200" dirty="0" smtClean="0">
            <a:solidFill>
              <a:srgbClr val="3515F7"/>
            </a:solidFill>
          </a:endParaRPr>
        </a:p>
      </dsp:txBody>
      <dsp:txXfrm rot="16200000">
        <a:off x="994290" y="-1012986"/>
        <a:ext cx="2617707" cy="4631319"/>
      </dsp:txXfrm>
    </dsp:sp>
    <dsp:sp modelId="{39E8FB7B-BC24-4CFF-A1B4-61AE57B1F670}">
      <dsp:nvSpPr>
        <dsp:cNvPr id="0" name=""/>
        <dsp:cNvSpPr/>
      </dsp:nvSpPr>
      <dsp:spPr>
        <a:xfrm>
          <a:off x="4669111" y="8"/>
          <a:ext cx="4593527" cy="345636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rgbClr val="3515F7"/>
            </a:solidFill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СОШ № 11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152908, Ярославская область, Рыбинск, улица Гастелло, д.5</a:t>
          </a:r>
          <a:br>
            <a:rPr lang="ru-RU" sz="2500" b="0" i="0" kern="1200" dirty="0" smtClean="0"/>
          </a:br>
          <a:r>
            <a:rPr lang="ru-RU" sz="2500" b="0" i="0" kern="1200" dirty="0" smtClean="0"/>
            <a:t>Телефон: (4855) 22-95-08</a:t>
          </a:r>
          <a:br>
            <a:rPr lang="ru-RU" sz="2500" b="0" i="0" kern="1200" dirty="0" smtClean="0"/>
          </a:br>
          <a:r>
            <a:rPr lang="en-US" sz="2200" b="0" i="0" kern="1200" dirty="0" smtClean="0"/>
            <a:t>E-mail</a:t>
          </a:r>
          <a:r>
            <a:rPr lang="ru-RU" sz="2200" b="0" i="0" kern="1200" dirty="0" smtClean="0"/>
            <a:t>:</a:t>
          </a:r>
          <a:r>
            <a:rPr lang="ru-RU" sz="2200" b="0" i="0" kern="1200" dirty="0" smtClean="0">
              <a:hlinkClick xmlns:r="http://schemas.openxmlformats.org/officeDocument/2006/relationships" r:id="rId2"/>
            </a:rPr>
            <a:t>sch11.rybinsk@yarregion.ru</a:t>
          </a:r>
          <a:r>
            <a:rPr lang="ru-RU" sz="2300" b="0" i="0" kern="1200" dirty="0" smtClean="0"/>
            <a:t> 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0" i="0" kern="1200" dirty="0" smtClean="0"/>
            <a:t>Директор: </a:t>
          </a:r>
          <a:r>
            <a:rPr lang="ru-RU" sz="2500" b="0" i="0" kern="1200" dirty="0" err="1" smtClean="0"/>
            <a:t>Масалыга</a:t>
          </a:r>
          <a:r>
            <a:rPr lang="ru-RU" sz="2500" b="0" i="0" kern="1200" dirty="0" smtClean="0"/>
            <a:t> М.Д.</a:t>
          </a:r>
        </a:p>
      </dsp:txBody>
      <dsp:txXfrm>
        <a:off x="4669111" y="8"/>
        <a:ext cx="4593527" cy="2592272"/>
      </dsp:txXfrm>
    </dsp:sp>
    <dsp:sp modelId="{804DD9DE-0E61-4BCF-A5B9-3F134E7EDE1E}">
      <dsp:nvSpPr>
        <dsp:cNvPr id="0" name=""/>
        <dsp:cNvSpPr/>
      </dsp:nvSpPr>
      <dsp:spPr>
        <a:xfrm rot="10800000">
          <a:off x="-72121" y="3429660"/>
          <a:ext cx="4750529" cy="3429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СОШ № 3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0" i="0" kern="1200" dirty="0" smtClean="0"/>
            <a:t>152903, Ярославская область, Рыбинск, улица Глеба 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0" i="0" kern="1200" dirty="0" smtClean="0"/>
            <a:t>Успенского, д.4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0" i="0" kern="1200" dirty="0" smtClean="0"/>
            <a:t>Телефон: (4855) 222-352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200" b="0" i="0" kern="1200" dirty="0" smtClean="0"/>
            <a:t>E-mail:</a:t>
          </a:r>
          <a:r>
            <a:rPr lang="en-US" sz="2000" b="0" kern="1200" dirty="0" smtClean="0">
              <a:hlinkClick xmlns:r="http://schemas.openxmlformats.org/officeDocument/2006/relationships" r:id="rId3"/>
            </a:rPr>
            <a:t>sch3rybadm.rybinsk@yarregion.ru</a:t>
          </a:r>
          <a:endParaRPr lang="ru-RU" sz="2000" b="0" kern="1200" dirty="0" smtClean="0"/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0" i="0" kern="1200" dirty="0" smtClean="0"/>
            <a:t>Директор: Солнцева С.Н.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500" b="1" kern="1200" dirty="0" smtClean="0">
            <a:solidFill>
              <a:srgbClr val="3515F7"/>
            </a:solidFill>
          </a:endParaRPr>
        </a:p>
      </dsp:txBody>
      <dsp:txXfrm rot="10800000">
        <a:off x="-72121" y="4286910"/>
        <a:ext cx="4750529" cy="2571750"/>
      </dsp:txXfrm>
    </dsp:sp>
    <dsp:sp modelId="{F46D9AFD-5141-42A5-A6D7-76AA2E404B9C}">
      <dsp:nvSpPr>
        <dsp:cNvPr id="0" name=""/>
        <dsp:cNvSpPr/>
      </dsp:nvSpPr>
      <dsp:spPr>
        <a:xfrm rot="5400000">
          <a:off x="5180502" y="2723577"/>
          <a:ext cx="3487635" cy="484116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3515F7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СОШ № 30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0" i="0" kern="1200" dirty="0" smtClean="0"/>
            <a:t>152930, Ярославская область, Рыбинск ул. Черепанова, д.15, </a:t>
          </a:r>
          <a:r>
            <a:rPr lang="ru-RU" sz="2500" kern="1200" dirty="0" smtClean="0"/>
            <a:t/>
          </a:r>
          <a:br>
            <a:rPr lang="ru-RU" sz="2500" kern="1200" dirty="0" smtClean="0"/>
          </a:br>
          <a:r>
            <a:rPr lang="ru-RU" sz="2500" b="0" i="0" kern="1200" dirty="0" smtClean="0"/>
            <a:t>Телефон: (4855)32-70-30</a:t>
          </a:r>
          <a:r>
            <a:rPr lang="en-US" sz="2500" b="0" i="0" kern="1200" dirty="0" smtClean="0"/>
            <a:t> </a:t>
          </a:r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dirty="0" smtClean="0"/>
            <a:t>E-</a:t>
          </a:r>
          <a:r>
            <a:rPr lang="en-US" sz="2000" b="0" i="0" kern="1200" dirty="0" smtClean="0"/>
            <a:t>mail</a:t>
          </a:r>
          <a:r>
            <a:rPr lang="ru-RU" sz="2000" b="0" i="0" kern="1200" dirty="0" smtClean="0"/>
            <a:t>:</a:t>
          </a:r>
          <a:r>
            <a:rPr lang="ru-RU" sz="2500" b="0" i="0" kern="1200" dirty="0" smtClean="0"/>
            <a:t> </a:t>
          </a:r>
          <a:r>
            <a:rPr lang="en-US" sz="2000" b="0" kern="1200" dirty="0" smtClean="0">
              <a:hlinkClick xmlns:r="http://schemas.openxmlformats.org/officeDocument/2006/relationships" r:id="rId3"/>
            </a:rPr>
            <a:t>sch3</a:t>
          </a:r>
          <a:r>
            <a:rPr lang="ru-RU" sz="2000" b="0" kern="1200" dirty="0" smtClean="0">
              <a:hlinkClick xmlns:r="http://schemas.openxmlformats.org/officeDocument/2006/relationships" r:id="rId3"/>
            </a:rPr>
            <a:t>0</a:t>
          </a:r>
          <a:r>
            <a:rPr lang="en-US" sz="2000" b="0" kern="1200" dirty="0" smtClean="0">
              <a:hlinkClick xmlns:r="http://schemas.openxmlformats.org/officeDocument/2006/relationships" r:id="rId3"/>
            </a:rPr>
            <a:t>rybadm.rybinsk@yarregion.ru</a:t>
          </a:r>
          <a:endParaRPr lang="ru-RU" sz="2000" b="0" kern="1200" dirty="0" smtClean="0"/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b="0" i="0" kern="1200" dirty="0" smtClean="0"/>
            <a:t>Директор: Новикова А.А.</a:t>
          </a:r>
        </a:p>
      </dsp:txBody>
      <dsp:txXfrm rot="5400000">
        <a:off x="5616457" y="3159532"/>
        <a:ext cx="2615726" cy="4841164"/>
      </dsp:txXfrm>
    </dsp:sp>
    <dsp:sp modelId="{D9AAE36E-5F6A-4C09-B439-29AAAB49B060}">
      <dsp:nvSpPr>
        <dsp:cNvPr id="0" name=""/>
        <dsp:cNvSpPr/>
      </dsp:nvSpPr>
      <dsp:spPr>
        <a:xfrm>
          <a:off x="2975131" y="2952326"/>
          <a:ext cx="3312375" cy="953347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 cap="flat" cmpd="sng" algn="ctr">
          <a:solidFill>
            <a:srgbClr val="3515F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Контактная информация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2975131" y="2952326"/>
        <a:ext cx="3312375" cy="953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69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21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36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643182"/>
            <a:ext cx="7672366" cy="259228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>ОБРАЗОВАТЕЛЬНЫЕ ПРАКТИКИ ПОВЫШЕНИЯ КАЧЕСТВА ПОДГОТОВКИ ОБУЧАЮЩИХСЯ МУНИЦИПАЛЬНОЙ </a:t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СИСТЕМЫ ОБРАЗОВАНИЯ </a:t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rgbClr val="C00000"/>
                </a:solidFill>
                <a:effectLst/>
              </a:rPr>
              <a:t>К  ГИА-9</a:t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285728"/>
            <a:ext cx="471494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МУНИЦИПАЛЬНЫЙ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ИННОВАЦИОННЫЙ </a:t>
            </a:r>
            <a:r>
              <a:rPr lang="ru-RU" sz="2400" b="1" dirty="0"/>
              <a:t>ПРОЕКТ</a:t>
            </a:r>
          </a:p>
        </p:txBody>
      </p:sp>
      <p:pic>
        <p:nvPicPr>
          <p:cNvPr id="6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6" y="116632"/>
            <a:ext cx="21608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5877273"/>
            <a:ext cx="5370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Рыбинск, 2024-2025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05" y="0"/>
            <a:ext cx="1754995" cy="17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901938" cy="1142984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</a:rPr>
              <a:t>Образовательное  партнёрство</a:t>
            </a:r>
            <a:br>
              <a:rPr lang="ru-RU" altLang="ru-RU" sz="3600" b="1" dirty="0" smtClean="0">
                <a:solidFill>
                  <a:srgbClr val="C00000"/>
                </a:solidFill>
              </a:rPr>
            </a:br>
            <a:r>
              <a:rPr lang="ru-RU" altLang="ru-RU" sz="3600" b="1" dirty="0" smtClean="0">
                <a:solidFill>
                  <a:srgbClr val="C00000"/>
                </a:solidFill>
              </a:rPr>
              <a:t>в  применении субъектных СОТ  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285992"/>
            <a:ext cx="7643866" cy="171451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3515F7"/>
                </a:solidFill>
              </a:rPr>
              <a:t>Определение эффективных практических приемов </a:t>
            </a:r>
            <a:r>
              <a:rPr lang="ru-RU" sz="2000" b="1" dirty="0">
                <a:solidFill>
                  <a:srgbClr val="3515F7"/>
                </a:solidFill>
              </a:rPr>
              <a:t>обучения учащихся продуктивному чтению на уроках географии и </a:t>
            </a:r>
            <a:r>
              <a:rPr lang="ru-RU" sz="2000" b="1" dirty="0" smtClean="0">
                <a:solidFill>
                  <a:srgbClr val="3515F7"/>
                </a:solidFill>
              </a:rPr>
              <a:t>информатики и систематическое их использование </a:t>
            </a:r>
            <a:r>
              <a:rPr lang="ru-RU" sz="2000" b="1" dirty="0">
                <a:solidFill>
                  <a:srgbClr val="3515F7"/>
                </a:solidFill>
              </a:rPr>
              <a:t>их в </a:t>
            </a:r>
            <a:r>
              <a:rPr lang="ru-RU" sz="2000" b="1" dirty="0" smtClean="0">
                <a:solidFill>
                  <a:srgbClr val="3515F7"/>
                </a:solidFill>
              </a:rPr>
              <a:t>практике работы для </a:t>
            </a:r>
            <a:r>
              <a:rPr lang="ru-RU" sz="2000" b="1" dirty="0">
                <a:solidFill>
                  <a:srgbClr val="3515F7"/>
                </a:solidFill>
              </a:rPr>
              <a:t>повышения качества подготовки учащихся к государственной итоговой аттестации в форме ОГЭ</a:t>
            </a:r>
            <a:r>
              <a:rPr lang="ru-RU" sz="2000" b="1" dirty="0">
                <a:solidFill>
                  <a:srgbClr val="C00000"/>
                </a:solidFill>
              </a:rPr>
              <a:t> (СОШ № 27). </a:t>
            </a:r>
            <a:endParaRPr lang="ru-RU" sz="2000" dirty="0">
              <a:solidFill>
                <a:srgbClr val="C00000"/>
              </a:solidFill>
            </a:endParaRPr>
          </a:p>
          <a:p>
            <a:pPr algn="just"/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142984"/>
            <a:ext cx="6858048" cy="10156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/>
              <a:t>Ликвидация индивидуальных дефицитов </a:t>
            </a:r>
            <a:r>
              <a:rPr lang="ru-RU" sz="2000" b="1" u="sng" dirty="0"/>
              <a:t>учащихся по математике при подготовке к ГИА-9 через технологию предметной диспансеризации (</a:t>
            </a:r>
            <a:r>
              <a:rPr lang="ru-RU" sz="2000" b="1" dirty="0">
                <a:solidFill>
                  <a:srgbClr val="C00000"/>
                </a:solidFill>
              </a:rPr>
              <a:t>СОШ № 3)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5017"/>
            <a:ext cx="8061881" cy="10156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3515F7"/>
                </a:solidFill>
              </a:rPr>
              <a:t>Обеспечение учебной успешности в освоении образовательных программ детьми-мигрантами и слабоуспевающими через </a:t>
            </a:r>
            <a:r>
              <a:rPr lang="ru-RU" sz="2000" b="1" dirty="0">
                <a:solidFill>
                  <a:srgbClr val="3515F7"/>
                </a:solidFill>
              </a:rPr>
              <a:t>использование эффективных способов коммуникации </a:t>
            </a:r>
            <a:r>
              <a:rPr lang="ru-RU" sz="2000" b="1" dirty="0">
                <a:solidFill>
                  <a:srgbClr val="C00000"/>
                </a:solidFill>
              </a:rPr>
              <a:t>(СОШ № 11).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071942"/>
            <a:ext cx="7500990" cy="13234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/>
              <a:t>Создание условий для  повышения уровня подготовки обучающихся </a:t>
            </a:r>
            <a:r>
              <a:rPr lang="ru-RU" sz="2000" b="1" u="sng" dirty="0"/>
              <a:t>к </a:t>
            </a:r>
            <a:r>
              <a:rPr lang="ru-RU" sz="2000" b="1" u="sng" dirty="0" smtClean="0"/>
              <a:t>ОГЭ по математике </a:t>
            </a:r>
            <a:r>
              <a:rPr lang="ru-RU" sz="2000" b="1" u="sng" dirty="0"/>
              <a:t>за счёт применения дистанционных образовательных </a:t>
            </a:r>
            <a:r>
              <a:rPr lang="ru-RU" sz="2000" b="1" u="sng" dirty="0" smtClean="0"/>
              <a:t>технологий и сервисов </a:t>
            </a:r>
            <a:r>
              <a:rPr lang="ru-RU" sz="2000" b="1" u="sng" dirty="0"/>
              <a:t>платформы «Моя школа»</a:t>
            </a:r>
            <a:r>
              <a:rPr lang="ru-RU" sz="2000" b="1" u="sng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(СОШ № 30)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26" y="116632"/>
            <a:ext cx="18727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01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50892">
            <a:off x="3973580" y="3670265"/>
            <a:ext cx="3377384" cy="2242324"/>
          </a:xfrm>
          <a:prstGeom prst="rect">
            <a:avLst/>
          </a:prstGeom>
          <a:ln>
            <a:solidFill>
              <a:srgbClr val="3515F7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53566" y="0"/>
            <a:ext cx="5590434" cy="1048666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</a:rPr>
              <a:t>Технология «Предметная диспансеризация»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787" b="32805"/>
          <a:stretch/>
        </p:blipFill>
        <p:spPr>
          <a:xfrm>
            <a:off x="140944" y="142480"/>
            <a:ext cx="3350936" cy="1995758"/>
          </a:xfrm>
          <a:prstGeom prst="rect">
            <a:avLst/>
          </a:prstGeom>
          <a:ln w="12700">
            <a:solidFill>
              <a:srgbClr val="3515F7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779912" y="1302229"/>
            <a:ext cx="5184576" cy="2062103"/>
          </a:xfrm>
          <a:prstGeom prst="rect">
            <a:avLst/>
          </a:prstGeom>
          <a:ln w="19050">
            <a:solidFill>
              <a:srgbClr val="3515F7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dirty="0">
                <a:solidFill>
                  <a:srgbClr val="3515F7"/>
                </a:solidFill>
              </a:rPr>
              <a:t>позволяет: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/>
              <a:t>своевременно выявлять пробелы каждого ученика и ликвидировать их в ходе совместной работы; 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/>
              <a:t>подготовиться </a:t>
            </a:r>
            <a:r>
              <a:rPr lang="ru-RU" b="1" dirty="0"/>
              <a:t>к ГИА в выпускных классах;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/>
              <a:t>преодолеть неуспеваемость по </a:t>
            </a:r>
            <a:r>
              <a:rPr lang="ru-RU" b="1" dirty="0" smtClean="0"/>
              <a:t>предмету</a:t>
            </a:r>
            <a:r>
              <a:rPr lang="ru-RU" b="1" dirty="0"/>
              <a:t>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/>
              <a:t>повысить качество образования в школе.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67007">
            <a:off x="6573899" y="3671096"/>
            <a:ext cx="2275883" cy="2646632"/>
          </a:xfrm>
          <a:prstGeom prst="rect">
            <a:avLst/>
          </a:prstGeom>
          <a:ln>
            <a:solidFill>
              <a:srgbClr val="3515F7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42910" y="5072074"/>
            <a:ext cx="3350936" cy="1477328"/>
          </a:xfrm>
          <a:prstGeom prst="rect">
            <a:avLst/>
          </a:prstGeom>
          <a:noFill/>
          <a:ln w="19050">
            <a:solidFill>
              <a:srgbClr val="3515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проекте участвуют учащиеся 8-х общеобразовательных классов и классов для обучающихся с ОВЗ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2023-2024 учебный год).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2285992"/>
            <a:ext cx="3350936" cy="2616101"/>
          </a:xfrm>
          <a:prstGeom prst="rect">
            <a:avLst/>
          </a:prstGeom>
          <a:noFill/>
          <a:ln>
            <a:solidFill>
              <a:srgbClr val="3515F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515F7"/>
                </a:solidFill>
              </a:rPr>
              <a:t>Цель применения </a:t>
            </a:r>
            <a:r>
              <a:rPr lang="ru-RU" dirty="0" smtClean="0"/>
              <a:t>технологии </a:t>
            </a:r>
            <a:r>
              <a:rPr lang="ru-RU" dirty="0"/>
              <a:t>«Предметная диспансеризация»:</a:t>
            </a:r>
          </a:p>
          <a:p>
            <a:pPr algn="ctr"/>
            <a:r>
              <a:rPr lang="ru-RU" dirty="0"/>
              <a:t>Устранение индивидуальных дефицитов учащихся при подготовке к итоговой аттестации по математике через применение технологии предметной диспансеризации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6211669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Муниципальное общеобразовательное учреждение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средняя </a:t>
            </a:r>
            <a:r>
              <a:rPr lang="ru-RU" b="1" dirty="0">
                <a:solidFill>
                  <a:srgbClr val="C00000"/>
                </a:solidFill>
              </a:rPr>
              <a:t>общеобразовательная школа </a:t>
            </a:r>
            <a:r>
              <a:rPr lang="ru-RU" b="1" dirty="0" smtClean="0">
                <a:solidFill>
                  <a:srgbClr val="C00000"/>
                </a:solidFill>
              </a:rPr>
              <a:t>№3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8188" t="59450" r="21650" b="14300"/>
          <a:stretch>
            <a:fillRect/>
          </a:stretch>
        </p:blipFill>
        <p:spPr bwMode="auto">
          <a:xfrm>
            <a:off x="5796136" y="4214818"/>
            <a:ext cx="3168352" cy="2088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4563" t="20983" r="15154" b="40321"/>
          <a:stretch>
            <a:fillRect/>
          </a:stretch>
        </p:blipFill>
        <p:spPr bwMode="auto">
          <a:xfrm>
            <a:off x="357158" y="4214818"/>
            <a:ext cx="5328592" cy="20882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90872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83671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ОГЭ по математике в ЯО: снизился %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справляемости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успешности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4053" t="31100" r="17516" b="14301"/>
          <a:stretch>
            <a:fillRect/>
          </a:stretch>
        </p:blipFill>
        <p:spPr bwMode="auto">
          <a:xfrm>
            <a:off x="323528" y="1412776"/>
            <a:ext cx="5400600" cy="27363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86314" y="4214818"/>
            <a:ext cx="214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идеи проекта</a:t>
            </a:r>
            <a:endParaRPr lang="ru-RU" sz="1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1470025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>Цифровые ресурсы  ГИС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Моя школа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»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как инструмент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повышения результатов  ОГЭ по математике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628652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Муниципальное общеобразовательное учреждение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средняя </a:t>
            </a:r>
            <a:r>
              <a:rPr lang="ru-RU" b="1" dirty="0">
                <a:solidFill>
                  <a:srgbClr val="C00000"/>
                </a:solidFill>
              </a:rPr>
              <a:t>общеобразовательная школа </a:t>
            </a:r>
            <a:r>
              <a:rPr lang="ru-RU" b="1" dirty="0" smtClean="0">
                <a:solidFill>
                  <a:srgbClr val="C00000"/>
                </a:solidFill>
              </a:rPr>
              <a:t>№30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12776"/>
            <a:ext cx="3168352" cy="12961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780928"/>
            <a:ext cx="3168352" cy="13681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-285776"/>
            <a:ext cx="9486880" cy="17705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</a:rPr>
              <a:t>Цифровые ресурсы  ГИС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Моя школа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»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как инструмент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 smtClean="0">
                <a:solidFill>
                  <a:srgbClr val="C00000"/>
                </a:solidFill>
              </a:rPr>
              <a:t>повышения результатов  ОГЭ по математике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628652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Муниципальное общеобразовательное учреждение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средняя </a:t>
            </a:r>
            <a:r>
              <a:rPr lang="ru-RU" b="1" dirty="0">
                <a:solidFill>
                  <a:srgbClr val="C00000"/>
                </a:solidFill>
              </a:rPr>
              <a:t>общеобразовательная школа </a:t>
            </a:r>
            <a:r>
              <a:rPr lang="ru-RU" b="1" dirty="0" smtClean="0">
                <a:solidFill>
                  <a:srgbClr val="C00000"/>
                </a:solidFill>
              </a:rPr>
              <a:t>№30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63688" y="1229271"/>
            <a:ext cx="28803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Активировать                                                       план деятельности МИП в 2024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cs typeface="Arial" pitchFamily="34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1274762" cy="1152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 descr="emblema_logotip_w215_h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1257300" cy="11403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17516" t="23750" r="16925" b="11151"/>
          <a:stretch>
            <a:fillRect/>
          </a:stretch>
        </p:blipFill>
        <p:spPr bwMode="auto">
          <a:xfrm>
            <a:off x="971600" y="2348880"/>
            <a:ext cx="7344816" cy="391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967411564"/>
              </p:ext>
            </p:extLst>
          </p:nvPr>
        </p:nvGraphicFramePr>
        <p:xfrm>
          <a:off x="-10120" y="0"/>
          <a:ext cx="926263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8934"/>
            <a:ext cx="1643042" cy="10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pi.rbsmi.ru/attachments/fa9f8cffe5cdfc93820c9fd6254ea3034677428d/store/crop/0/0/1024/624/1600/0/0/8be445905531142c746e42a7e948785926d2ecaa64805edcf01a832bc145/b4c569c04adc7c8e3420ab5129602a4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2928934"/>
            <a:ext cx="1571604" cy="1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602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91345225"/>
              </p:ext>
            </p:extLst>
          </p:nvPr>
        </p:nvGraphicFramePr>
        <p:xfrm>
          <a:off x="-59320" y="-99392"/>
          <a:ext cx="926263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p63_1_w223_h14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3334532"/>
            <a:ext cx="1357290" cy="961414"/>
          </a:xfrm>
          <a:prstGeom prst="rect">
            <a:avLst/>
          </a:prstGeom>
          <a:noFill/>
          <a:ln w="9525" algn="in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1074" t="-5331"/>
          <a:stretch>
            <a:fillRect/>
          </a:stretch>
        </p:blipFill>
        <p:spPr>
          <a:xfrm>
            <a:off x="0" y="2357430"/>
            <a:ext cx="135729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77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385</Words>
  <Application>Microsoft Office PowerPoint</Application>
  <PresentationFormat>Экран (4:3)</PresentationFormat>
  <Paragraphs>69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ОБРАЗОВАТЕЛЬНЫЕ ПРАКТИКИ ПОВЫШЕНИЯ КАЧЕСТВА ПОДГОТОВКИ ОБУЧАЮЩИХСЯ МУНИЦИПАЛЬНОЙ  СИСТЕМЫ ОБРАЗОВАНИЯ  К  ГИА-9 </vt:lpstr>
      <vt:lpstr>Образовательное  партнёрство в  применении субъектных СОТ  </vt:lpstr>
      <vt:lpstr>Технология «Предметная диспансеризация»</vt:lpstr>
      <vt:lpstr>Цифровые ресурсы  ГИС «Моя школа» как инструмент  повышения результатов  ОГЭ по математике </vt:lpstr>
      <vt:lpstr>Цифровые ресурсы  ГИС «Моя школа» как инструмент  повышения результатов  ОГЭ по математике </vt:lpstr>
      <vt:lpstr>Слайд 6</vt:lpstr>
      <vt:lpstr>Слайд 7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Учитель</cp:lastModifiedBy>
  <cp:revision>817</cp:revision>
  <dcterms:created xsi:type="dcterms:W3CDTF">2018-02-25T09:09:03Z</dcterms:created>
  <dcterms:modified xsi:type="dcterms:W3CDTF">2024-03-28T08:43:26Z</dcterms:modified>
</cp:coreProperties>
</file>