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2" r:id="rId4"/>
    <p:sldId id="273" r:id="rId5"/>
    <p:sldId id="269" r:id="rId6"/>
    <p:sldId id="276" r:id="rId7"/>
    <p:sldId id="278" r:id="rId8"/>
    <p:sldId id="258" r:id="rId9"/>
    <p:sldId id="277" r:id="rId10"/>
    <p:sldId id="259" r:id="rId11"/>
    <p:sldId id="260" r:id="rId12"/>
    <p:sldId id="261" r:id="rId13"/>
    <p:sldId id="262" r:id="rId14"/>
    <p:sldId id="263" r:id="rId15"/>
    <p:sldId id="268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2F4C4-AF37-4AD4-AE84-38844125F1AD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09A12AB-A198-46C7-B56D-7D2485253AAB}">
      <dgm:prSet phldrT="[Текст]" phldr="1"/>
      <dgm:spPr/>
      <dgm:t>
        <a:bodyPr/>
        <a:lstStyle/>
        <a:p>
          <a:endParaRPr lang="ru-RU" dirty="0"/>
        </a:p>
      </dgm:t>
    </dgm:pt>
    <dgm:pt modelId="{0AF0E437-3FD5-4682-9A94-747224D18348}" type="parTrans" cxnId="{18891D2C-261B-43FC-BFD4-4C100F2BB7C4}">
      <dgm:prSet/>
      <dgm:spPr/>
      <dgm:t>
        <a:bodyPr/>
        <a:lstStyle/>
        <a:p>
          <a:endParaRPr lang="ru-RU"/>
        </a:p>
      </dgm:t>
    </dgm:pt>
    <dgm:pt modelId="{6E2A58B2-52FB-47F4-B403-73EA372594A9}" type="sibTrans" cxnId="{18891D2C-261B-43FC-BFD4-4C100F2BB7C4}">
      <dgm:prSet/>
      <dgm:spPr/>
      <dgm:t>
        <a:bodyPr/>
        <a:lstStyle/>
        <a:p>
          <a:endParaRPr lang="ru-RU"/>
        </a:p>
      </dgm:t>
    </dgm:pt>
    <dgm:pt modelId="{8A232953-837D-4DBE-80EF-35183AE82D62}">
      <dgm:prSet phldrT="[Текст]" custT="1"/>
      <dgm:spPr/>
      <dgm:t>
        <a:bodyPr/>
        <a:lstStyle/>
        <a:p>
          <a:r>
            <a:rPr lang="ru-RU" sz="2400" b="1" i="0" dirty="0" smtClean="0"/>
            <a:t>освоение сервисов ФГИС «Моя Школа»,    разный пользовательский опыт педагогов</a:t>
          </a:r>
          <a:endParaRPr lang="ru-RU" sz="2400" b="1" dirty="0"/>
        </a:p>
      </dgm:t>
    </dgm:pt>
    <dgm:pt modelId="{28538570-C4EC-4AFE-9799-236538738EDF}" type="parTrans" cxnId="{FD6CAA9F-07C6-4630-89A5-532A2C004A40}">
      <dgm:prSet/>
      <dgm:spPr/>
      <dgm:t>
        <a:bodyPr/>
        <a:lstStyle/>
        <a:p>
          <a:endParaRPr lang="ru-RU"/>
        </a:p>
      </dgm:t>
    </dgm:pt>
    <dgm:pt modelId="{27689D72-A08B-4389-876C-FF1B9FAB780E}" type="sibTrans" cxnId="{FD6CAA9F-07C6-4630-89A5-532A2C004A40}">
      <dgm:prSet/>
      <dgm:spPr/>
      <dgm:t>
        <a:bodyPr/>
        <a:lstStyle/>
        <a:p>
          <a:endParaRPr lang="ru-RU"/>
        </a:p>
      </dgm:t>
    </dgm:pt>
    <dgm:pt modelId="{1CDC456C-D720-4456-AF4D-52A46F69224D}">
      <dgm:prSet phldrT="[Текст]" phldr="1"/>
      <dgm:spPr/>
      <dgm:t>
        <a:bodyPr/>
        <a:lstStyle/>
        <a:p>
          <a:endParaRPr lang="ru-RU" sz="2000" b="1" dirty="0"/>
        </a:p>
      </dgm:t>
    </dgm:pt>
    <dgm:pt modelId="{F4E2EDB2-2672-49F8-B76F-F002AC6ABC89}" type="parTrans" cxnId="{AF610452-3EC2-4EA8-BBEC-25E60C9865C5}">
      <dgm:prSet/>
      <dgm:spPr/>
      <dgm:t>
        <a:bodyPr/>
        <a:lstStyle/>
        <a:p>
          <a:endParaRPr lang="ru-RU"/>
        </a:p>
      </dgm:t>
    </dgm:pt>
    <dgm:pt modelId="{2E055CD7-B25F-4072-884D-467323B57B57}" type="sibTrans" cxnId="{AF610452-3EC2-4EA8-BBEC-25E60C9865C5}">
      <dgm:prSet/>
      <dgm:spPr/>
      <dgm:t>
        <a:bodyPr/>
        <a:lstStyle/>
        <a:p>
          <a:endParaRPr lang="ru-RU"/>
        </a:p>
      </dgm:t>
    </dgm:pt>
    <dgm:pt modelId="{2DB92C21-B8F9-439C-B4F9-34AD66C24FEC}">
      <dgm:prSet phldrT="[Текст]" phldr="1"/>
      <dgm:spPr/>
      <dgm:t>
        <a:bodyPr/>
        <a:lstStyle/>
        <a:p>
          <a:endParaRPr lang="ru-RU" dirty="0"/>
        </a:p>
      </dgm:t>
    </dgm:pt>
    <dgm:pt modelId="{E1746ACD-5D39-4B60-AF0C-7E771DBE1C61}" type="parTrans" cxnId="{342EC51E-41E7-41E0-B192-167444A06D5C}">
      <dgm:prSet/>
      <dgm:spPr/>
      <dgm:t>
        <a:bodyPr/>
        <a:lstStyle/>
        <a:p>
          <a:endParaRPr lang="ru-RU"/>
        </a:p>
      </dgm:t>
    </dgm:pt>
    <dgm:pt modelId="{DE379877-ED19-42D2-AD16-07A2C8A5351D}" type="sibTrans" cxnId="{342EC51E-41E7-41E0-B192-167444A06D5C}">
      <dgm:prSet/>
      <dgm:spPr/>
      <dgm:t>
        <a:bodyPr/>
        <a:lstStyle/>
        <a:p>
          <a:endParaRPr lang="ru-RU"/>
        </a:p>
      </dgm:t>
    </dgm:pt>
    <dgm:pt modelId="{6611C940-CF11-4C72-90C3-B86B35CB75D6}">
      <dgm:prSet phldrT="[Текст]" custT="1"/>
      <dgm:spPr/>
      <dgm:t>
        <a:bodyPr/>
        <a:lstStyle/>
        <a:p>
          <a:r>
            <a:rPr lang="ru-RU" sz="2400" b="1" dirty="0" smtClean="0"/>
            <a:t>повышение качества подготовки обучающихся МСО к ГИА-9 по предметам </a:t>
          </a:r>
          <a:r>
            <a:rPr lang="ru-RU" sz="2400" b="1" dirty="0" smtClean="0"/>
            <a:t>математика, </a:t>
          </a:r>
          <a:r>
            <a:rPr lang="ru-RU" sz="2400" b="1" dirty="0" smtClean="0"/>
            <a:t>обществознание  </a:t>
          </a:r>
          <a:endParaRPr lang="ru-RU" sz="2400" b="1" dirty="0"/>
        </a:p>
      </dgm:t>
    </dgm:pt>
    <dgm:pt modelId="{D41B278D-DE6E-4434-894C-01CCD66C93E7}" type="parTrans" cxnId="{ECE90186-1928-4B5A-9C56-4873188921B2}">
      <dgm:prSet/>
      <dgm:spPr/>
      <dgm:t>
        <a:bodyPr/>
        <a:lstStyle/>
        <a:p>
          <a:endParaRPr lang="ru-RU"/>
        </a:p>
      </dgm:t>
    </dgm:pt>
    <dgm:pt modelId="{91435E5F-708F-4887-8973-55B36AF8742E}" type="sibTrans" cxnId="{ECE90186-1928-4B5A-9C56-4873188921B2}">
      <dgm:prSet/>
      <dgm:spPr/>
      <dgm:t>
        <a:bodyPr/>
        <a:lstStyle/>
        <a:p>
          <a:endParaRPr lang="ru-RU"/>
        </a:p>
      </dgm:t>
    </dgm:pt>
    <dgm:pt modelId="{ADEA84CE-FB64-4D02-9F1F-3BF873627428}">
      <dgm:prSet phldrT="[Текст]" phldr="1"/>
      <dgm:spPr/>
      <dgm:t>
        <a:bodyPr/>
        <a:lstStyle/>
        <a:p>
          <a:endParaRPr lang="ru-RU" dirty="0"/>
        </a:p>
      </dgm:t>
    </dgm:pt>
    <dgm:pt modelId="{D1128EBF-3B1E-45E7-AE12-3EFA8A802C2E}" type="parTrans" cxnId="{4834DE0B-5F24-451D-B179-DAAA9D238AB1}">
      <dgm:prSet/>
      <dgm:spPr/>
      <dgm:t>
        <a:bodyPr/>
        <a:lstStyle/>
        <a:p>
          <a:endParaRPr lang="ru-RU"/>
        </a:p>
      </dgm:t>
    </dgm:pt>
    <dgm:pt modelId="{4F1A8990-93F0-464D-BDCB-E42BCD204933}" type="sibTrans" cxnId="{4834DE0B-5F24-451D-B179-DAAA9D238AB1}">
      <dgm:prSet/>
      <dgm:spPr/>
      <dgm:t>
        <a:bodyPr/>
        <a:lstStyle/>
        <a:p>
          <a:endParaRPr lang="ru-RU"/>
        </a:p>
      </dgm:t>
    </dgm:pt>
    <dgm:pt modelId="{AD9E410D-400B-4421-B7CF-12F18FAF40CF}">
      <dgm:prSet phldrT="[Текст]" custT="1"/>
      <dgm:spPr/>
      <dgm:t>
        <a:bodyPr/>
        <a:lstStyle/>
        <a:p>
          <a:r>
            <a:rPr lang="ru-RU" sz="2400" b="1" i="0" dirty="0" smtClean="0"/>
            <a:t>исполнение управленческих решений (заказчик проекта ДО АГОГР)</a:t>
          </a:r>
          <a:endParaRPr lang="ru-RU" sz="2400" b="1" dirty="0"/>
        </a:p>
      </dgm:t>
    </dgm:pt>
    <dgm:pt modelId="{055ECEAB-7138-4FFD-93F9-88DD0BF76676}" type="parTrans" cxnId="{B00AB301-A9AD-4F9F-9461-C43F6BF6D618}">
      <dgm:prSet/>
      <dgm:spPr/>
      <dgm:t>
        <a:bodyPr/>
        <a:lstStyle/>
        <a:p>
          <a:endParaRPr lang="ru-RU"/>
        </a:p>
      </dgm:t>
    </dgm:pt>
    <dgm:pt modelId="{54AE1EC5-9E7E-4976-BEF0-9F1BB20160C4}" type="sibTrans" cxnId="{B00AB301-A9AD-4F9F-9461-C43F6BF6D618}">
      <dgm:prSet/>
      <dgm:spPr/>
      <dgm:t>
        <a:bodyPr/>
        <a:lstStyle/>
        <a:p>
          <a:endParaRPr lang="ru-RU"/>
        </a:p>
      </dgm:t>
    </dgm:pt>
    <dgm:pt modelId="{7A8F4669-4FE5-4931-8D5F-8E5A9D4CDB58}">
      <dgm:prSet phldrT="[Текст]" phldr="1"/>
      <dgm:spPr/>
      <dgm:t>
        <a:bodyPr/>
        <a:lstStyle/>
        <a:p>
          <a:endParaRPr lang="ru-RU" sz="2100" dirty="0"/>
        </a:p>
      </dgm:t>
    </dgm:pt>
    <dgm:pt modelId="{387CC77F-3777-45BD-8742-99884906A743}" type="parTrans" cxnId="{71E192C2-F693-49FD-A9DA-B7026D86485D}">
      <dgm:prSet/>
      <dgm:spPr/>
      <dgm:t>
        <a:bodyPr/>
        <a:lstStyle/>
        <a:p>
          <a:endParaRPr lang="ru-RU"/>
        </a:p>
      </dgm:t>
    </dgm:pt>
    <dgm:pt modelId="{FBBB602A-F43A-450C-B7CA-A1AED3B9000E}" type="sibTrans" cxnId="{71E192C2-F693-49FD-A9DA-B7026D86485D}">
      <dgm:prSet/>
      <dgm:spPr/>
      <dgm:t>
        <a:bodyPr/>
        <a:lstStyle/>
        <a:p>
          <a:endParaRPr lang="ru-RU"/>
        </a:p>
      </dgm:t>
    </dgm:pt>
    <dgm:pt modelId="{7FE9B378-8112-4755-AA8F-D8011C6087A0}" type="pres">
      <dgm:prSet presAssocID="{B6B2F4C4-AF37-4AD4-AE84-38844125F1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1E8619-89E7-4685-B2B7-DC8811BC3892}" type="pres">
      <dgm:prSet presAssocID="{109A12AB-A198-46C7-B56D-7D2485253AAB}" presName="composite" presStyleCnt="0"/>
      <dgm:spPr/>
    </dgm:pt>
    <dgm:pt modelId="{30B07260-92F7-47B7-8535-26FD6E42C2E3}" type="pres">
      <dgm:prSet presAssocID="{109A12AB-A198-46C7-B56D-7D2485253AA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14043-BB69-4D54-BC03-A83806B0F8D5}" type="pres">
      <dgm:prSet presAssocID="{109A12AB-A198-46C7-B56D-7D2485253AAB}" presName="descendantText" presStyleLbl="alignAcc1" presStyleIdx="0" presStyleCnt="3" custScaleY="118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0F85D-E5C8-4958-8B67-1A8EF329302F}" type="pres">
      <dgm:prSet presAssocID="{6E2A58B2-52FB-47F4-B403-73EA372594A9}" presName="sp" presStyleCnt="0"/>
      <dgm:spPr/>
    </dgm:pt>
    <dgm:pt modelId="{8BDA06EC-8F3D-4E39-870F-B820217691F7}" type="pres">
      <dgm:prSet presAssocID="{2DB92C21-B8F9-439C-B4F9-34AD66C24FEC}" presName="composite" presStyleCnt="0"/>
      <dgm:spPr/>
    </dgm:pt>
    <dgm:pt modelId="{E9C82A3A-D212-4AFA-A1A6-502C2FC8BBA2}" type="pres">
      <dgm:prSet presAssocID="{2DB92C21-B8F9-439C-B4F9-34AD66C24FE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08FCF-1FCC-426D-81D4-EC767735494C}" type="pres">
      <dgm:prSet presAssocID="{2DB92C21-B8F9-439C-B4F9-34AD66C24FEC}" presName="descendantText" presStyleLbl="alignAcc1" presStyleIdx="1" presStyleCnt="3" custScaleY="129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73F86-2AE1-44A0-9BC1-D933822F7B10}" type="pres">
      <dgm:prSet presAssocID="{DE379877-ED19-42D2-AD16-07A2C8A5351D}" presName="sp" presStyleCnt="0"/>
      <dgm:spPr/>
    </dgm:pt>
    <dgm:pt modelId="{044D52CC-8FFF-44E1-BC24-FA7AD9BBBDD0}" type="pres">
      <dgm:prSet presAssocID="{ADEA84CE-FB64-4D02-9F1F-3BF873627428}" presName="composite" presStyleCnt="0"/>
      <dgm:spPr/>
    </dgm:pt>
    <dgm:pt modelId="{FE14608C-A4BB-4E32-B54B-5EC9D25FB685}" type="pres">
      <dgm:prSet presAssocID="{ADEA84CE-FB64-4D02-9F1F-3BF87362742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A6EE3-36EF-44D7-8CB5-78388E0CEEE2}" type="pres">
      <dgm:prSet presAssocID="{ADEA84CE-FB64-4D02-9F1F-3BF873627428}" presName="descendantText" presStyleLbl="alignAcc1" presStyleIdx="2" presStyleCnt="3" custScaleY="128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AD8780-DFA6-4F9D-9094-31AE37C84EE2}" type="presOf" srcId="{1CDC456C-D720-4456-AF4D-52A46F69224D}" destId="{BC514043-BB69-4D54-BC03-A83806B0F8D5}" srcOrd="0" destOrd="1" presId="urn:microsoft.com/office/officeart/2005/8/layout/chevron2"/>
    <dgm:cxn modelId="{4E739F8A-ED57-4FFE-B629-8451DF3B2365}" type="presOf" srcId="{2DB92C21-B8F9-439C-B4F9-34AD66C24FEC}" destId="{E9C82A3A-D212-4AFA-A1A6-502C2FC8BBA2}" srcOrd="0" destOrd="0" presId="urn:microsoft.com/office/officeart/2005/8/layout/chevron2"/>
    <dgm:cxn modelId="{4C7D9986-46F3-4A23-A813-5645F8E3F4A0}" type="presOf" srcId="{8A232953-837D-4DBE-80EF-35183AE82D62}" destId="{BC514043-BB69-4D54-BC03-A83806B0F8D5}" srcOrd="0" destOrd="0" presId="urn:microsoft.com/office/officeart/2005/8/layout/chevron2"/>
    <dgm:cxn modelId="{337A66EE-3BA1-4719-9DE8-B07EECB5E4A4}" type="presOf" srcId="{ADEA84CE-FB64-4D02-9F1F-3BF873627428}" destId="{FE14608C-A4BB-4E32-B54B-5EC9D25FB685}" srcOrd="0" destOrd="0" presId="urn:microsoft.com/office/officeart/2005/8/layout/chevron2"/>
    <dgm:cxn modelId="{E729F9D9-B763-4A9B-83BC-055E444137CF}" type="presOf" srcId="{109A12AB-A198-46C7-B56D-7D2485253AAB}" destId="{30B07260-92F7-47B7-8535-26FD6E42C2E3}" srcOrd="0" destOrd="0" presId="urn:microsoft.com/office/officeart/2005/8/layout/chevron2"/>
    <dgm:cxn modelId="{71E192C2-F693-49FD-A9DA-B7026D86485D}" srcId="{ADEA84CE-FB64-4D02-9F1F-3BF873627428}" destId="{7A8F4669-4FE5-4931-8D5F-8E5A9D4CDB58}" srcOrd="1" destOrd="0" parTransId="{387CC77F-3777-45BD-8742-99884906A743}" sibTransId="{FBBB602A-F43A-450C-B7CA-A1AED3B9000E}"/>
    <dgm:cxn modelId="{BEC8BB6D-A9B1-483C-9874-55FFC79A4971}" type="presOf" srcId="{6611C940-CF11-4C72-90C3-B86B35CB75D6}" destId="{BAD08FCF-1FCC-426D-81D4-EC767735494C}" srcOrd="0" destOrd="0" presId="urn:microsoft.com/office/officeart/2005/8/layout/chevron2"/>
    <dgm:cxn modelId="{342EC51E-41E7-41E0-B192-167444A06D5C}" srcId="{B6B2F4C4-AF37-4AD4-AE84-38844125F1AD}" destId="{2DB92C21-B8F9-439C-B4F9-34AD66C24FEC}" srcOrd="1" destOrd="0" parTransId="{E1746ACD-5D39-4B60-AF0C-7E771DBE1C61}" sibTransId="{DE379877-ED19-42D2-AD16-07A2C8A5351D}"/>
    <dgm:cxn modelId="{69E760E2-6D37-4339-A51B-897A7B43DD3A}" type="presOf" srcId="{AD9E410D-400B-4421-B7CF-12F18FAF40CF}" destId="{DAAA6EE3-36EF-44D7-8CB5-78388E0CEEE2}" srcOrd="0" destOrd="0" presId="urn:microsoft.com/office/officeart/2005/8/layout/chevron2"/>
    <dgm:cxn modelId="{4834DE0B-5F24-451D-B179-DAAA9D238AB1}" srcId="{B6B2F4C4-AF37-4AD4-AE84-38844125F1AD}" destId="{ADEA84CE-FB64-4D02-9F1F-3BF873627428}" srcOrd="2" destOrd="0" parTransId="{D1128EBF-3B1E-45E7-AE12-3EFA8A802C2E}" sibTransId="{4F1A8990-93F0-464D-BDCB-E42BCD204933}"/>
    <dgm:cxn modelId="{FD6CAA9F-07C6-4630-89A5-532A2C004A40}" srcId="{109A12AB-A198-46C7-B56D-7D2485253AAB}" destId="{8A232953-837D-4DBE-80EF-35183AE82D62}" srcOrd="0" destOrd="0" parTransId="{28538570-C4EC-4AFE-9799-236538738EDF}" sibTransId="{27689D72-A08B-4389-876C-FF1B9FAB780E}"/>
    <dgm:cxn modelId="{3F5B24AC-3A4D-4F83-A1F5-0229544523BC}" type="presOf" srcId="{7A8F4669-4FE5-4931-8D5F-8E5A9D4CDB58}" destId="{DAAA6EE3-36EF-44D7-8CB5-78388E0CEEE2}" srcOrd="0" destOrd="1" presId="urn:microsoft.com/office/officeart/2005/8/layout/chevron2"/>
    <dgm:cxn modelId="{EDA53452-ACF9-44DE-945E-020B04390C8C}" type="presOf" srcId="{B6B2F4C4-AF37-4AD4-AE84-38844125F1AD}" destId="{7FE9B378-8112-4755-AA8F-D8011C6087A0}" srcOrd="0" destOrd="0" presId="urn:microsoft.com/office/officeart/2005/8/layout/chevron2"/>
    <dgm:cxn modelId="{18891D2C-261B-43FC-BFD4-4C100F2BB7C4}" srcId="{B6B2F4C4-AF37-4AD4-AE84-38844125F1AD}" destId="{109A12AB-A198-46C7-B56D-7D2485253AAB}" srcOrd="0" destOrd="0" parTransId="{0AF0E437-3FD5-4682-9A94-747224D18348}" sibTransId="{6E2A58B2-52FB-47F4-B403-73EA372594A9}"/>
    <dgm:cxn modelId="{B00AB301-A9AD-4F9F-9461-C43F6BF6D618}" srcId="{ADEA84CE-FB64-4D02-9F1F-3BF873627428}" destId="{AD9E410D-400B-4421-B7CF-12F18FAF40CF}" srcOrd="0" destOrd="0" parTransId="{055ECEAB-7138-4FFD-93F9-88DD0BF76676}" sibTransId="{54AE1EC5-9E7E-4976-BEF0-9F1BB20160C4}"/>
    <dgm:cxn modelId="{AF610452-3EC2-4EA8-BBEC-25E60C9865C5}" srcId="{109A12AB-A198-46C7-B56D-7D2485253AAB}" destId="{1CDC456C-D720-4456-AF4D-52A46F69224D}" srcOrd="1" destOrd="0" parTransId="{F4E2EDB2-2672-49F8-B76F-F002AC6ABC89}" sibTransId="{2E055CD7-B25F-4072-884D-467323B57B57}"/>
    <dgm:cxn modelId="{ECE90186-1928-4B5A-9C56-4873188921B2}" srcId="{2DB92C21-B8F9-439C-B4F9-34AD66C24FEC}" destId="{6611C940-CF11-4C72-90C3-B86B35CB75D6}" srcOrd="0" destOrd="0" parTransId="{D41B278D-DE6E-4434-894C-01CCD66C93E7}" sibTransId="{91435E5F-708F-4887-8973-55B36AF8742E}"/>
    <dgm:cxn modelId="{2A7F5EEE-AEF9-4AC0-AE7F-01A81D98892E}" type="presParOf" srcId="{7FE9B378-8112-4755-AA8F-D8011C6087A0}" destId="{501E8619-89E7-4685-B2B7-DC8811BC3892}" srcOrd="0" destOrd="0" presId="urn:microsoft.com/office/officeart/2005/8/layout/chevron2"/>
    <dgm:cxn modelId="{728B13FB-4BFF-4F1F-A5FE-F261A42B9610}" type="presParOf" srcId="{501E8619-89E7-4685-B2B7-DC8811BC3892}" destId="{30B07260-92F7-47B7-8535-26FD6E42C2E3}" srcOrd="0" destOrd="0" presId="urn:microsoft.com/office/officeart/2005/8/layout/chevron2"/>
    <dgm:cxn modelId="{A967F593-A537-40E6-9C48-AFFD7566447C}" type="presParOf" srcId="{501E8619-89E7-4685-B2B7-DC8811BC3892}" destId="{BC514043-BB69-4D54-BC03-A83806B0F8D5}" srcOrd="1" destOrd="0" presId="urn:microsoft.com/office/officeart/2005/8/layout/chevron2"/>
    <dgm:cxn modelId="{C47F4BCB-181E-4C47-9F4A-D120F693C72B}" type="presParOf" srcId="{7FE9B378-8112-4755-AA8F-D8011C6087A0}" destId="{3B40F85D-E5C8-4958-8B67-1A8EF329302F}" srcOrd="1" destOrd="0" presId="urn:microsoft.com/office/officeart/2005/8/layout/chevron2"/>
    <dgm:cxn modelId="{C9B17227-055D-4C4C-8C30-C9591D3EDE49}" type="presParOf" srcId="{7FE9B378-8112-4755-AA8F-D8011C6087A0}" destId="{8BDA06EC-8F3D-4E39-870F-B820217691F7}" srcOrd="2" destOrd="0" presId="urn:microsoft.com/office/officeart/2005/8/layout/chevron2"/>
    <dgm:cxn modelId="{EE0E9568-B55E-425A-8DCE-69E08C999C9A}" type="presParOf" srcId="{8BDA06EC-8F3D-4E39-870F-B820217691F7}" destId="{E9C82A3A-D212-4AFA-A1A6-502C2FC8BBA2}" srcOrd="0" destOrd="0" presId="urn:microsoft.com/office/officeart/2005/8/layout/chevron2"/>
    <dgm:cxn modelId="{DDC40459-D02E-4D02-9D56-C4E24783E8AD}" type="presParOf" srcId="{8BDA06EC-8F3D-4E39-870F-B820217691F7}" destId="{BAD08FCF-1FCC-426D-81D4-EC767735494C}" srcOrd="1" destOrd="0" presId="urn:microsoft.com/office/officeart/2005/8/layout/chevron2"/>
    <dgm:cxn modelId="{CEA4FBD0-E4EC-413D-89E2-B6F1C02566EA}" type="presParOf" srcId="{7FE9B378-8112-4755-AA8F-D8011C6087A0}" destId="{B9B73F86-2AE1-44A0-9BC1-D933822F7B10}" srcOrd="3" destOrd="0" presId="urn:microsoft.com/office/officeart/2005/8/layout/chevron2"/>
    <dgm:cxn modelId="{336FC7FD-0A34-448F-8740-C660F68DF88A}" type="presParOf" srcId="{7FE9B378-8112-4755-AA8F-D8011C6087A0}" destId="{044D52CC-8FFF-44E1-BC24-FA7AD9BBBDD0}" srcOrd="4" destOrd="0" presId="urn:microsoft.com/office/officeart/2005/8/layout/chevron2"/>
    <dgm:cxn modelId="{CBCB4142-D32C-4F3F-9508-94852A7E6D30}" type="presParOf" srcId="{044D52CC-8FFF-44E1-BC24-FA7AD9BBBDD0}" destId="{FE14608C-A4BB-4E32-B54B-5EC9D25FB685}" srcOrd="0" destOrd="0" presId="urn:microsoft.com/office/officeart/2005/8/layout/chevron2"/>
    <dgm:cxn modelId="{920047C8-2AE5-444D-A1C2-629D3D66F776}" type="presParOf" srcId="{044D52CC-8FFF-44E1-BC24-FA7AD9BBBDD0}" destId="{DAAA6EE3-36EF-44D7-8CB5-78388E0CEE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76A261-215C-4A77-9895-E13BCFDB5754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5663B31-4DA3-4F1A-B037-8124BFAB104A}">
      <dgm:prSet/>
      <dgm:spPr/>
      <dgm:t>
        <a:bodyPr/>
        <a:lstStyle/>
        <a:p>
          <a:r>
            <a:rPr lang="ru-RU" b="1" dirty="0" smtClean="0"/>
            <a:t>Значительные сложности  у участников образовательного процесса в освоении и применении сервисов</a:t>
          </a:r>
        </a:p>
        <a:p>
          <a:r>
            <a:rPr lang="ru-RU" b="1" dirty="0" smtClean="0"/>
            <a:t>ФГИС Министерства просвещения РФ для реализации  образовательных программ основного образования, в том числе для подготовки к ГИА</a:t>
          </a:r>
          <a:endParaRPr lang="ru-RU" b="1" dirty="0"/>
        </a:p>
      </dgm:t>
    </dgm:pt>
    <dgm:pt modelId="{9ADC1D09-B4F2-42AA-A2E6-C306379730E5}" type="parTrans" cxnId="{56B49896-11DE-4342-86E2-4BCD4EE7AE78}">
      <dgm:prSet/>
      <dgm:spPr/>
      <dgm:t>
        <a:bodyPr/>
        <a:lstStyle/>
        <a:p>
          <a:endParaRPr lang="ru-RU"/>
        </a:p>
      </dgm:t>
    </dgm:pt>
    <dgm:pt modelId="{84ADA066-13FF-441A-9E19-F31E02E9D303}" type="sibTrans" cxnId="{56B49896-11DE-4342-86E2-4BCD4EE7AE78}">
      <dgm:prSet/>
      <dgm:spPr/>
      <dgm:t>
        <a:bodyPr/>
        <a:lstStyle/>
        <a:p>
          <a:endParaRPr lang="ru-RU"/>
        </a:p>
      </dgm:t>
    </dgm:pt>
    <dgm:pt modelId="{65C5A850-D4C2-4317-8839-27C68CBE3CC6}">
      <dgm:prSet/>
      <dgm:spPr/>
      <dgm:t>
        <a:bodyPr/>
        <a:lstStyle/>
        <a:p>
          <a:r>
            <a:rPr lang="ru-RU" b="1" dirty="0" smtClean="0"/>
            <a:t>Создание необходимых условий для  повышения уровня подготовки обучающихся к ОГЭ</a:t>
          </a:r>
          <a:endParaRPr lang="ru-RU" dirty="0"/>
        </a:p>
      </dgm:t>
    </dgm:pt>
    <dgm:pt modelId="{08AA72AD-AA1B-47D2-B9F1-16660BBA0E95}" type="parTrans" cxnId="{77C19C31-0291-46B0-A2DB-79D7AB6CADDE}">
      <dgm:prSet/>
      <dgm:spPr/>
      <dgm:t>
        <a:bodyPr/>
        <a:lstStyle/>
        <a:p>
          <a:endParaRPr lang="ru-RU"/>
        </a:p>
      </dgm:t>
    </dgm:pt>
    <dgm:pt modelId="{F1B46CC0-C22F-467D-AEF4-8D631556C9DC}" type="sibTrans" cxnId="{77C19C31-0291-46B0-A2DB-79D7AB6CADDE}">
      <dgm:prSet/>
      <dgm:spPr/>
      <dgm:t>
        <a:bodyPr/>
        <a:lstStyle/>
        <a:p>
          <a:endParaRPr lang="ru-RU"/>
        </a:p>
      </dgm:t>
    </dgm:pt>
    <dgm:pt modelId="{3795C306-80B6-4683-A38E-A25F2E10AB78}">
      <dgm:prSet/>
      <dgm:spPr/>
      <dgm:t>
        <a:bodyPr/>
        <a:lstStyle/>
        <a:p>
          <a:r>
            <a:rPr lang="ru-RU" b="1" dirty="0" smtClean="0"/>
            <a:t>за счёт применения дистанционных образовательных технологий, в частности создания каталога практик по использованию сервисов платформы</a:t>
          </a:r>
          <a:endParaRPr lang="ru-RU" dirty="0"/>
        </a:p>
      </dgm:t>
    </dgm:pt>
    <dgm:pt modelId="{7A9D6B82-3B04-4063-96AD-9DE21F3960F5}" type="parTrans" cxnId="{AA101C78-C3BD-4038-AFE2-0862BA7F8087}">
      <dgm:prSet/>
      <dgm:spPr/>
      <dgm:t>
        <a:bodyPr/>
        <a:lstStyle/>
        <a:p>
          <a:endParaRPr lang="ru-RU"/>
        </a:p>
      </dgm:t>
    </dgm:pt>
    <dgm:pt modelId="{0A9CAC6A-96A7-4961-B1F6-C96485C6102C}" type="sibTrans" cxnId="{AA101C78-C3BD-4038-AFE2-0862BA7F8087}">
      <dgm:prSet/>
      <dgm:spPr/>
      <dgm:t>
        <a:bodyPr/>
        <a:lstStyle/>
        <a:p>
          <a:endParaRPr lang="ru-RU"/>
        </a:p>
      </dgm:t>
    </dgm:pt>
    <dgm:pt modelId="{4AC319D5-4FE6-4693-950E-5B582A034218}">
      <dgm:prSet/>
      <dgm:spPr/>
      <dgm:t>
        <a:bodyPr/>
        <a:lstStyle/>
        <a:p>
          <a:r>
            <a:rPr lang="ru-RU" b="1" dirty="0" smtClean="0"/>
            <a:t>«Моя школа» </a:t>
          </a:r>
          <a:endParaRPr lang="ru-RU" dirty="0"/>
        </a:p>
      </dgm:t>
    </dgm:pt>
    <dgm:pt modelId="{FC412FD9-2264-4E6E-B2C6-14FCA49B7B66}" type="parTrans" cxnId="{BBE742FC-590B-4330-81C2-AAC6B577F685}">
      <dgm:prSet/>
      <dgm:spPr/>
      <dgm:t>
        <a:bodyPr/>
        <a:lstStyle/>
        <a:p>
          <a:endParaRPr lang="ru-RU"/>
        </a:p>
      </dgm:t>
    </dgm:pt>
    <dgm:pt modelId="{1903F924-E233-47ED-9DA7-0634BC5EA1A1}" type="sibTrans" cxnId="{BBE742FC-590B-4330-81C2-AAC6B577F685}">
      <dgm:prSet/>
      <dgm:spPr/>
      <dgm:t>
        <a:bodyPr/>
        <a:lstStyle/>
        <a:p>
          <a:endParaRPr lang="ru-RU"/>
        </a:p>
      </dgm:t>
    </dgm:pt>
    <dgm:pt modelId="{B7F0516B-F629-415B-A91A-FDF05C2CE5B4}" type="pres">
      <dgm:prSet presAssocID="{6C76A261-215C-4A77-9895-E13BCFDB575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6FF235-63F3-40FF-BC7D-821251DEE907}" type="pres">
      <dgm:prSet presAssocID="{45663B31-4DA3-4F1A-B037-8124BFAB104A}" presName="linNode" presStyleCnt="0"/>
      <dgm:spPr/>
    </dgm:pt>
    <dgm:pt modelId="{E0F56FFA-8533-4F94-9E16-4070CADDCDEC}" type="pres">
      <dgm:prSet presAssocID="{45663B31-4DA3-4F1A-B037-8124BFAB104A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0C2D5-908A-421B-B8B1-CB552C042F34}" type="pres">
      <dgm:prSet presAssocID="{45663B31-4DA3-4F1A-B037-8124BFAB104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3009F-FCD7-47E4-ABE8-4135B0018F87}" type="presOf" srcId="{4AC319D5-4FE6-4693-950E-5B582A034218}" destId="{D4F0C2D5-908A-421B-B8B1-CB552C042F34}" srcOrd="0" destOrd="2" presId="urn:microsoft.com/office/officeart/2005/8/layout/vList6"/>
    <dgm:cxn modelId="{1012A48E-2F74-4DFD-87ED-574FC9AB82A9}" type="presOf" srcId="{65C5A850-D4C2-4317-8839-27C68CBE3CC6}" destId="{D4F0C2D5-908A-421B-B8B1-CB552C042F34}" srcOrd="0" destOrd="0" presId="urn:microsoft.com/office/officeart/2005/8/layout/vList6"/>
    <dgm:cxn modelId="{FDCCA6E4-22AF-472D-B51E-B0575C6F3B7A}" type="presOf" srcId="{3795C306-80B6-4683-A38E-A25F2E10AB78}" destId="{D4F0C2D5-908A-421B-B8B1-CB552C042F34}" srcOrd="0" destOrd="1" presId="urn:microsoft.com/office/officeart/2005/8/layout/vList6"/>
    <dgm:cxn modelId="{5F2E0B96-0CE1-4410-AE8D-D9CC86DFCE38}" type="presOf" srcId="{6C76A261-215C-4A77-9895-E13BCFDB5754}" destId="{B7F0516B-F629-415B-A91A-FDF05C2CE5B4}" srcOrd="0" destOrd="0" presId="urn:microsoft.com/office/officeart/2005/8/layout/vList6"/>
    <dgm:cxn modelId="{BBE742FC-590B-4330-81C2-AAC6B577F685}" srcId="{45663B31-4DA3-4F1A-B037-8124BFAB104A}" destId="{4AC319D5-4FE6-4693-950E-5B582A034218}" srcOrd="2" destOrd="0" parTransId="{FC412FD9-2264-4E6E-B2C6-14FCA49B7B66}" sibTransId="{1903F924-E233-47ED-9DA7-0634BC5EA1A1}"/>
    <dgm:cxn modelId="{AA101C78-C3BD-4038-AFE2-0862BA7F8087}" srcId="{45663B31-4DA3-4F1A-B037-8124BFAB104A}" destId="{3795C306-80B6-4683-A38E-A25F2E10AB78}" srcOrd="1" destOrd="0" parTransId="{7A9D6B82-3B04-4063-96AD-9DE21F3960F5}" sibTransId="{0A9CAC6A-96A7-4961-B1F6-C96485C6102C}"/>
    <dgm:cxn modelId="{77C19C31-0291-46B0-A2DB-79D7AB6CADDE}" srcId="{45663B31-4DA3-4F1A-B037-8124BFAB104A}" destId="{65C5A850-D4C2-4317-8839-27C68CBE3CC6}" srcOrd="0" destOrd="0" parTransId="{08AA72AD-AA1B-47D2-B9F1-16660BBA0E95}" sibTransId="{F1B46CC0-C22F-467D-AEF4-8D631556C9DC}"/>
    <dgm:cxn modelId="{56B49896-11DE-4342-86E2-4BCD4EE7AE78}" srcId="{6C76A261-215C-4A77-9895-E13BCFDB5754}" destId="{45663B31-4DA3-4F1A-B037-8124BFAB104A}" srcOrd="0" destOrd="0" parTransId="{9ADC1D09-B4F2-42AA-A2E6-C306379730E5}" sibTransId="{84ADA066-13FF-441A-9E19-F31E02E9D303}"/>
    <dgm:cxn modelId="{78673769-BA1B-43D7-88ED-5A49F026DB73}" type="presOf" srcId="{45663B31-4DA3-4F1A-B037-8124BFAB104A}" destId="{E0F56FFA-8533-4F94-9E16-4070CADDCDEC}" srcOrd="0" destOrd="0" presId="urn:microsoft.com/office/officeart/2005/8/layout/vList6"/>
    <dgm:cxn modelId="{C22D016D-88C3-414D-B57B-CC771088A75F}" type="presParOf" srcId="{B7F0516B-F629-415B-A91A-FDF05C2CE5B4}" destId="{AC6FF235-63F3-40FF-BC7D-821251DEE907}" srcOrd="0" destOrd="0" presId="urn:microsoft.com/office/officeart/2005/8/layout/vList6"/>
    <dgm:cxn modelId="{459295D3-3CA7-4E00-8D40-EEBA5407DD80}" type="presParOf" srcId="{AC6FF235-63F3-40FF-BC7D-821251DEE907}" destId="{E0F56FFA-8533-4F94-9E16-4070CADDCDEC}" srcOrd="0" destOrd="0" presId="urn:microsoft.com/office/officeart/2005/8/layout/vList6"/>
    <dgm:cxn modelId="{30CB2935-89B9-4C14-9E44-EC1C0828FA80}" type="presParOf" srcId="{AC6FF235-63F3-40FF-BC7D-821251DEE907}" destId="{D4F0C2D5-908A-421B-B8B1-CB552C042F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FEABF-1ACB-4934-9168-F134A1BB87D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2B61C3E-0C45-4E81-ADA8-ACEC29BC5AB1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Повысить уровень цифровой грамотности педагогов за счёт освоения ими функциональных возможностей подсистем ФГИС «Моя школа»;</a:t>
          </a:r>
          <a:endParaRPr lang="ru-RU" dirty="0">
            <a:solidFill>
              <a:schemeClr val="bg1"/>
            </a:solidFill>
          </a:endParaRPr>
        </a:p>
      </dgm:t>
    </dgm:pt>
    <dgm:pt modelId="{9981C42F-FC9C-4356-AA17-8C91CE2F104A}" type="parTrans" cxnId="{5F233DCE-20FA-4E3A-9040-B2864AFD2E34}">
      <dgm:prSet/>
      <dgm:spPr/>
      <dgm:t>
        <a:bodyPr/>
        <a:lstStyle/>
        <a:p>
          <a:endParaRPr lang="ru-RU"/>
        </a:p>
      </dgm:t>
    </dgm:pt>
    <dgm:pt modelId="{4AE5011E-5DD7-47D5-B304-A1DDF2C782D0}" type="sibTrans" cxnId="{5F233DCE-20FA-4E3A-9040-B2864AFD2E34}">
      <dgm:prSet/>
      <dgm:spPr/>
      <dgm:t>
        <a:bodyPr/>
        <a:lstStyle/>
        <a:p>
          <a:endParaRPr lang="ru-RU"/>
        </a:p>
      </dgm:t>
    </dgm:pt>
    <dgm:pt modelId="{25F48C68-8BA7-4919-BA74-17AC59651EF1}">
      <dgm:prSet/>
      <dgm:spPr/>
      <dgm:t>
        <a:bodyPr/>
        <a:lstStyle/>
        <a:p>
          <a:r>
            <a:rPr lang="ru-RU" dirty="0" smtClean="0"/>
            <a:t>Организовать индивидуальную и коллективную работу  педагогов с документами, презентациями, таблицами, электронным документооборотом, согласовать общие методические решения  для  </a:t>
          </a:r>
          <a:r>
            <a:rPr lang="ru-RU" b="0" dirty="0" smtClean="0"/>
            <a:t>повышения качества подготовки обучающихся МСО к ГИА-9  по математике, информатике, географии, обществознанию;</a:t>
          </a:r>
          <a:endParaRPr lang="ru-RU" b="0" dirty="0"/>
        </a:p>
      </dgm:t>
    </dgm:pt>
    <dgm:pt modelId="{1A3924CA-C1B4-4CF8-99E7-7BC49E72B6EB}" type="parTrans" cxnId="{144855F6-854E-447C-8E04-04E89C2B53D7}">
      <dgm:prSet/>
      <dgm:spPr/>
      <dgm:t>
        <a:bodyPr/>
        <a:lstStyle/>
        <a:p>
          <a:endParaRPr lang="ru-RU"/>
        </a:p>
      </dgm:t>
    </dgm:pt>
    <dgm:pt modelId="{89649070-73EC-44E2-AC2E-9C3BDF6892AB}" type="sibTrans" cxnId="{144855F6-854E-447C-8E04-04E89C2B53D7}">
      <dgm:prSet/>
      <dgm:spPr/>
      <dgm:t>
        <a:bodyPr/>
        <a:lstStyle/>
        <a:p>
          <a:endParaRPr lang="ru-RU"/>
        </a:p>
      </dgm:t>
    </dgm:pt>
    <dgm:pt modelId="{BA71DC55-15B7-458C-964A-D7628064605E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Создать каталог образовательных практик по  подготовке обучающихся к ОГЭ по предметам математика,  информатика, география, обществознание с использованием сервисов платформы «Моя школа» ; </a:t>
          </a:r>
          <a:endParaRPr lang="ru-RU" dirty="0">
            <a:solidFill>
              <a:schemeClr val="bg1"/>
            </a:solidFill>
          </a:endParaRPr>
        </a:p>
      </dgm:t>
    </dgm:pt>
    <dgm:pt modelId="{9B1D4CD9-C7D5-4AE6-8E11-378D1FCE99A4}" type="parTrans" cxnId="{CB4C4CE4-5208-4AB7-B816-F94B3AF10C2F}">
      <dgm:prSet/>
      <dgm:spPr/>
      <dgm:t>
        <a:bodyPr/>
        <a:lstStyle/>
        <a:p>
          <a:endParaRPr lang="ru-RU"/>
        </a:p>
      </dgm:t>
    </dgm:pt>
    <dgm:pt modelId="{2DC420F1-858B-4BE9-89A3-1EB9C8E2E998}" type="sibTrans" cxnId="{CB4C4CE4-5208-4AB7-B816-F94B3AF10C2F}">
      <dgm:prSet/>
      <dgm:spPr/>
      <dgm:t>
        <a:bodyPr/>
        <a:lstStyle/>
        <a:p>
          <a:endParaRPr lang="ru-RU"/>
        </a:p>
      </dgm:t>
    </dgm:pt>
    <dgm:pt modelId="{252422F6-5C9B-4679-A890-8BBE0F085529}">
      <dgm:prSet/>
      <dgm:spPr/>
      <dgm:t>
        <a:bodyPr/>
        <a:lstStyle/>
        <a:p>
          <a:r>
            <a:rPr lang="ru-RU" smtClean="0"/>
            <a:t>Создать условия для сетевого взаимодействия педагогов для совместного использования создаваемого контента, реализации принципа максимальной интеграции для профессионального развития и оптимизации труда; </a:t>
          </a:r>
          <a:endParaRPr lang="ru-RU"/>
        </a:p>
      </dgm:t>
    </dgm:pt>
    <dgm:pt modelId="{A41FBF12-39FE-4769-AB7A-FF4EF3D523A9}" type="parTrans" cxnId="{A2F3E165-485B-4DED-AC9D-1463D4284B7F}">
      <dgm:prSet/>
      <dgm:spPr/>
      <dgm:t>
        <a:bodyPr/>
        <a:lstStyle/>
        <a:p>
          <a:endParaRPr lang="ru-RU"/>
        </a:p>
      </dgm:t>
    </dgm:pt>
    <dgm:pt modelId="{8400C5EB-3996-43F7-87B3-39B6EB81E8A4}" type="sibTrans" cxnId="{A2F3E165-485B-4DED-AC9D-1463D4284B7F}">
      <dgm:prSet/>
      <dgm:spPr/>
      <dgm:t>
        <a:bodyPr/>
        <a:lstStyle/>
        <a:p>
          <a:endParaRPr lang="ru-RU"/>
        </a:p>
      </dgm:t>
    </dgm:pt>
    <dgm:pt modelId="{321DF155-3CD7-464C-8EA7-BBCD07D26245}" type="pres">
      <dgm:prSet presAssocID="{0BBFEABF-1ACB-4934-9168-F134A1BB87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1B816-9CA5-49B1-91E5-541FC549499E}" type="pres">
      <dgm:prSet presAssocID="{42B61C3E-0C45-4E81-ADA8-ACEC29BC5A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01C47-4139-493E-9B19-70EEA1450D72}" type="pres">
      <dgm:prSet presAssocID="{4AE5011E-5DD7-47D5-B304-A1DDF2C782D0}" presName="spacer" presStyleCnt="0"/>
      <dgm:spPr/>
    </dgm:pt>
    <dgm:pt modelId="{CAFF1199-FB8D-4033-9497-250D508A03C3}" type="pres">
      <dgm:prSet presAssocID="{25F48C68-8BA7-4919-BA74-17AC59651E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244FE-55E9-4ED4-A015-1381663D02A0}" type="pres">
      <dgm:prSet presAssocID="{89649070-73EC-44E2-AC2E-9C3BDF6892AB}" presName="spacer" presStyleCnt="0"/>
      <dgm:spPr/>
    </dgm:pt>
    <dgm:pt modelId="{38A260BF-B208-4C12-B0D2-EFE6C39D3B70}" type="pres">
      <dgm:prSet presAssocID="{BA71DC55-15B7-458C-964A-D7628064605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D5C73-72E8-405C-AD34-FD2A9F35DA93}" type="pres">
      <dgm:prSet presAssocID="{2DC420F1-858B-4BE9-89A3-1EB9C8E2E998}" presName="spacer" presStyleCnt="0"/>
      <dgm:spPr/>
    </dgm:pt>
    <dgm:pt modelId="{9F248E2D-D552-456F-AD9C-FC8187BC3B99}" type="pres">
      <dgm:prSet presAssocID="{252422F6-5C9B-4679-A890-8BBE0F085529}" presName="parentText" presStyleLbl="node1" presStyleIdx="3" presStyleCnt="4" custLinFactY="3241" custLinFactNeighborX="8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F3E165-485B-4DED-AC9D-1463D4284B7F}" srcId="{0BBFEABF-1ACB-4934-9168-F134A1BB87D9}" destId="{252422F6-5C9B-4679-A890-8BBE0F085529}" srcOrd="3" destOrd="0" parTransId="{A41FBF12-39FE-4769-AB7A-FF4EF3D523A9}" sibTransId="{8400C5EB-3996-43F7-87B3-39B6EB81E8A4}"/>
    <dgm:cxn modelId="{A3B0B647-C399-406A-B0F9-8627E01DFA04}" type="presOf" srcId="{25F48C68-8BA7-4919-BA74-17AC59651EF1}" destId="{CAFF1199-FB8D-4033-9497-250D508A03C3}" srcOrd="0" destOrd="0" presId="urn:microsoft.com/office/officeart/2005/8/layout/vList2"/>
    <dgm:cxn modelId="{5F233DCE-20FA-4E3A-9040-B2864AFD2E34}" srcId="{0BBFEABF-1ACB-4934-9168-F134A1BB87D9}" destId="{42B61C3E-0C45-4E81-ADA8-ACEC29BC5AB1}" srcOrd="0" destOrd="0" parTransId="{9981C42F-FC9C-4356-AA17-8C91CE2F104A}" sibTransId="{4AE5011E-5DD7-47D5-B304-A1DDF2C782D0}"/>
    <dgm:cxn modelId="{E8F2C8FE-96C6-47CC-8F6E-9A582F6FA5F3}" type="presOf" srcId="{252422F6-5C9B-4679-A890-8BBE0F085529}" destId="{9F248E2D-D552-456F-AD9C-FC8187BC3B99}" srcOrd="0" destOrd="0" presId="urn:microsoft.com/office/officeart/2005/8/layout/vList2"/>
    <dgm:cxn modelId="{144855F6-854E-447C-8E04-04E89C2B53D7}" srcId="{0BBFEABF-1ACB-4934-9168-F134A1BB87D9}" destId="{25F48C68-8BA7-4919-BA74-17AC59651EF1}" srcOrd="1" destOrd="0" parTransId="{1A3924CA-C1B4-4CF8-99E7-7BC49E72B6EB}" sibTransId="{89649070-73EC-44E2-AC2E-9C3BDF6892AB}"/>
    <dgm:cxn modelId="{A2E5498D-E7B1-433A-A174-857E8E156057}" type="presOf" srcId="{42B61C3E-0C45-4E81-ADA8-ACEC29BC5AB1}" destId="{CBF1B816-9CA5-49B1-91E5-541FC549499E}" srcOrd="0" destOrd="0" presId="urn:microsoft.com/office/officeart/2005/8/layout/vList2"/>
    <dgm:cxn modelId="{977C857F-2F81-445B-BEAB-08445DFEAD3A}" type="presOf" srcId="{BA71DC55-15B7-458C-964A-D7628064605E}" destId="{38A260BF-B208-4C12-B0D2-EFE6C39D3B70}" srcOrd="0" destOrd="0" presId="urn:microsoft.com/office/officeart/2005/8/layout/vList2"/>
    <dgm:cxn modelId="{3A95D84B-1B3E-413C-9980-92FB68D53757}" type="presOf" srcId="{0BBFEABF-1ACB-4934-9168-F134A1BB87D9}" destId="{321DF155-3CD7-464C-8EA7-BBCD07D26245}" srcOrd="0" destOrd="0" presId="urn:microsoft.com/office/officeart/2005/8/layout/vList2"/>
    <dgm:cxn modelId="{CB4C4CE4-5208-4AB7-B816-F94B3AF10C2F}" srcId="{0BBFEABF-1ACB-4934-9168-F134A1BB87D9}" destId="{BA71DC55-15B7-458C-964A-D7628064605E}" srcOrd="2" destOrd="0" parTransId="{9B1D4CD9-C7D5-4AE6-8E11-378D1FCE99A4}" sibTransId="{2DC420F1-858B-4BE9-89A3-1EB9C8E2E998}"/>
    <dgm:cxn modelId="{6AF300F3-0A05-4B80-9400-D1CD5F8ACA7E}" type="presParOf" srcId="{321DF155-3CD7-464C-8EA7-BBCD07D26245}" destId="{CBF1B816-9CA5-49B1-91E5-541FC549499E}" srcOrd="0" destOrd="0" presId="urn:microsoft.com/office/officeart/2005/8/layout/vList2"/>
    <dgm:cxn modelId="{044CF099-4553-45D4-AEE3-02185C484EBA}" type="presParOf" srcId="{321DF155-3CD7-464C-8EA7-BBCD07D26245}" destId="{FB801C47-4139-493E-9B19-70EEA1450D72}" srcOrd="1" destOrd="0" presId="urn:microsoft.com/office/officeart/2005/8/layout/vList2"/>
    <dgm:cxn modelId="{FF7D37BB-A5A1-4A19-919E-AD3E94E19EAE}" type="presParOf" srcId="{321DF155-3CD7-464C-8EA7-BBCD07D26245}" destId="{CAFF1199-FB8D-4033-9497-250D508A03C3}" srcOrd="2" destOrd="0" presId="urn:microsoft.com/office/officeart/2005/8/layout/vList2"/>
    <dgm:cxn modelId="{696B8644-C1E9-4A0C-A72F-ACD92FCE45C5}" type="presParOf" srcId="{321DF155-3CD7-464C-8EA7-BBCD07D26245}" destId="{7DA244FE-55E9-4ED4-A015-1381663D02A0}" srcOrd="3" destOrd="0" presId="urn:microsoft.com/office/officeart/2005/8/layout/vList2"/>
    <dgm:cxn modelId="{050AB4B1-E387-4DD0-A557-9D1FB87C6580}" type="presParOf" srcId="{321DF155-3CD7-464C-8EA7-BBCD07D26245}" destId="{38A260BF-B208-4C12-B0D2-EFE6C39D3B70}" srcOrd="4" destOrd="0" presId="urn:microsoft.com/office/officeart/2005/8/layout/vList2"/>
    <dgm:cxn modelId="{671E1EE8-3932-404D-BA8C-4294F062C515}" type="presParOf" srcId="{321DF155-3CD7-464C-8EA7-BBCD07D26245}" destId="{7F9D5C73-72E8-405C-AD34-FD2A9F35DA93}" srcOrd="5" destOrd="0" presId="urn:microsoft.com/office/officeart/2005/8/layout/vList2"/>
    <dgm:cxn modelId="{1F294771-9E90-482C-AE79-6C2AD55EA6F7}" type="presParOf" srcId="{321DF155-3CD7-464C-8EA7-BBCD07D26245}" destId="{9F248E2D-D552-456F-AD9C-FC8187BC3B9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BB4ED6-73C1-42FE-8B77-87EDA9BE6456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71D76E0-83E4-4DAE-9832-2F93056879DC}">
      <dgm:prSet/>
      <dgm:spPr/>
      <dgm:t>
        <a:bodyPr/>
        <a:lstStyle/>
        <a:p>
          <a:r>
            <a:rPr lang="ru-RU" dirty="0" smtClean="0"/>
            <a:t>Повышение уровня цифровой грамотности педагогических работников, повышение качества  образования</a:t>
          </a:r>
          <a:endParaRPr lang="ru-RU" dirty="0"/>
        </a:p>
      </dgm:t>
    </dgm:pt>
    <dgm:pt modelId="{0BCCF412-781E-4091-B679-DFD7EC68CE85}" type="parTrans" cxnId="{226EF01A-6022-4230-A8E1-01343C35D548}">
      <dgm:prSet/>
      <dgm:spPr/>
      <dgm:t>
        <a:bodyPr/>
        <a:lstStyle/>
        <a:p>
          <a:endParaRPr lang="ru-RU"/>
        </a:p>
      </dgm:t>
    </dgm:pt>
    <dgm:pt modelId="{19E4CA98-D13D-4BFF-9334-3ABF622D6F1F}" type="sibTrans" cxnId="{226EF01A-6022-4230-A8E1-01343C35D548}">
      <dgm:prSet/>
      <dgm:spPr/>
      <dgm:t>
        <a:bodyPr/>
        <a:lstStyle/>
        <a:p>
          <a:endParaRPr lang="ru-RU"/>
        </a:p>
      </dgm:t>
    </dgm:pt>
    <dgm:pt modelId="{A7E10F46-79E0-4C73-81D5-9D0FE0D37A99}">
      <dgm:prSet/>
      <dgm:spPr/>
      <dgm:t>
        <a:bodyPr/>
        <a:lstStyle/>
        <a:p>
          <a:r>
            <a:rPr lang="ru-RU" dirty="0" smtClean="0"/>
            <a:t>Освоение  педагогами функциональных возможностей подсистем ФГИС «Моя школа»: приложения </a:t>
          </a:r>
          <a:r>
            <a:rPr lang="ru-RU" dirty="0" err="1" smtClean="0"/>
            <a:t>SmartTV</a:t>
          </a:r>
          <a:r>
            <a:rPr lang="ru-RU" dirty="0" smtClean="0"/>
            <a:t>, «Экспертиза развёрнутых ответов», «Тестирование обучающихся», «Мои файлы», «Библиотека ЦОК»</a:t>
          </a:r>
          <a:endParaRPr lang="ru-RU" dirty="0"/>
        </a:p>
      </dgm:t>
    </dgm:pt>
    <dgm:pt modelId="{762995A4-05E6-4C75-9205-642BAB0C0DBD}" type="parTrans" cxnId="{F46E9920-1123-4426-888F-5CA7C3F9F14D}">
      <dgm:prSet/>
      <dgm:spPr/>
      <dgm:t>
        <a:bodyPr/>
        <a:lstStyle/>
        <a:p>
          <a:endParaRPr lang="ru-RU"/>
        </a:p>
      </dgm:t>
    </dgm:pt>
    <dgm:pt modelId="{B29A19E8-AE7B-465C-9917-338FA9FF1E2E}" type="sibTrans" cxnId="{F46E9920-1123-4426-888F-5CA7C3F9F14D}">
      <dgm:prSet/>
      <dgm:spPr/>
      <dgm:t>
        <a:bodyPr/>
        <a:lstStyle/>
        <a:p>
          <a:endParaRPr lang="ru-RU"/>
        </a:p>
      </dgm:t>
    </dgm:pt>
    <dgm:pt modelId="{9DD24C82-D437-48A0-870A-6AD54F3BFD65}">
      <dgm:prSet/>
      <dgm:spPr/>
      <dgm:t>
        <a:bodyPr/>
        <a:lstStyle/>
        <a:p>
          <a:r>
            <a:rPr lang="ru-RU" dirty="0" smtClean="0"/>
            <a:t>Представление образовательных практик по использованию сервисов ФГИС «Моя школа» в виде методических материалов под задачи учителей предметников</a:t>
          </a:r>
          <a:endParaRPr lang="ru-RU" dirty="0"/>
        </a:p>
      </dgm:t>
    </dgm:pt>
    <dgm:pt modelId="{2986E2B3-DEA0-450D-9354-BA92C4B0EA6B}" type="parTrans" cxnId="{D1F02263-03E1-4C0A-8D68-E734C8030964}">
      <dgm:prSet/>
      <dgm:spPr/>
      <dgm:t>
        <a:bodyPr/>
        <a:lstStyle/>
        <a:p>
          <a:endParaRPr lang="ru-RU"/>
        </a:p>
      </dgm:t>
    </dgm:pt>
    <dgm:pt modelId="{F003952F-C415-434F-BAEA-4DE03CB1091C}" type="sibTrans" cxnId="{D1F02263-03E1-4C0A-8D68-E734C8030964}">
      <dgm:prSet/>
      <dgm:spPr/>
      <dgm:t>
        <a:bodyPr/>
        <a:lstStyle/>
        <a:p>
          <a:endParaRPr lang="ru-RU"/>
        </a:p>
      </dgm:t>
    </dgm:pt>
    <dgm:pt modelId="{91F87273-7482-4129-B16D-BB2CE990D9CD}" type="pres">
      <dgm:prSet presAssocID="{A7BB4ED6-73C1-42FE-8B77-87EDA9BE64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8F2DE-6C27-486A-912A-446510BA5899}" type="pres">
      <dgm:prSet presAssocID="{271D76E0-83E4-4DAE-9832-2F93056879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781B4-3292-4685-867B-72602E77D63F}" type="pres">
      <dgm:prSet presAssocID="{19E4CA98-D13D-4BFF-9334-3ABF622D6F1F}" presName="sibTrans" presStyleCnt="0"/>
      <dgm:spPr/>
    </dgm:pt>
    <dgm:pt modelId="{39DC1A26-08E2-43AF-B117-B762292A43C0}" type="pres">
      <dgm:prSet presAssocID="{A7E10F46-79E0-4C73-81D5-9D0FE0D37A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3133E-8F25-4003-8E36-2490013BA9CF}" type="pres">
      <dgm:prSet presAssocID="{B29A19E8-AE7B-465C-9917-338FA9FF1E2E}" presName="sibTrans" presStyleCnt="0"/>
      <dgm:spPr/>
    </dgm:pt>
    <dgm:pt modelId="{125E28B9-DBFD-4734-A2BF-A674084A4A89}" type="pres">
      <dgm:prSet presAssocID="{9DD24C82-D437-48A0-870A-6AD54F3BFD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02263-03E1-4C0A-8D68-E734C8030964}" srcId="{A7BB4ED6-73C1-42FE-8B77-87EDA9BE6456}" destId="{9DD24C82-D437-48A0-870A-6AD54F3BFD65}" srcOrd="2" destOrd="0" parTransId="{2986E2B3-DEA0-450D-9354-BA92C4B0EA6B}" sibTransId="{F003952F-C415-434F-BAEA-4DE03CB1091C}"/>
    <dgm:cxn modelId="{0B9E87B8-08EE-4DA1-A116-F5E7E298E9EE}" type="presOf" srcId="{9DD24C82-D437-48A0-870A-6AD54F3BFD65}" destId="{125E28B9-DBFD-4734-A2BF-A674084A4A89}" srcOrd="0" destOrd="0" presId="urn:microsoft.com/office/officeart/2005/8/layout/hList6"/>
    <dgm:cxn modelId="{226EF01A-6022-4230-A8E1-01343C35D548}" srcId="{A7BB4ED6-73C1-42FE-8B77-87EDA9BE6456}" destId="{271D76E0-83E4-4DAE-9832-2F93056879DC}" srcOrd="0" destOrd="0" parTransId="{0BCCF412-781E-4091-B679-DFD7EC68CE85}" sibTransId="{19E4CA98-D13D-4BFF-9334-3ABF622D6F1F}"/>
    <dgm:cxn modelId="{58F51C99-21FB-41A7-8E1A-286848EB2CF6}" type="presOf" srcId="{A7BB4ED6-73C1-42FE-8B77-87EDA9BE6456}" destId="{91F87273-7482-4129-B16D-BB2CE990D9CD}" srcOrd="0" destOrd="0" presId="urn:microsoft.com/office/officeart/2005/8/layout/hList6"/>
    <dgm:cxn modelId="{9415FE21-D54E-48D1-9E2E-04E4EA4556F0}" type="presOf" srcId="{271D76E0-83E4-4DAE-9832-2F93056879DC}" destId="{12F8F2DE-6C27-486A-912A-446510BA5899}" srcOrd="0" destOrd="0" presId="urn:microsoft.com/office/officeart/2005/8/layout/hList6"/>
    <dgm:cxn modelId="{5D09D3EF-29D4-4A06-83F5-8CAC26516227}" type="presOf" srcId="{A7E10F46-79E0-4C73-81D5-9D0FE0D37A99}" destId="{39DC1A26-08E2-43AF-B117-B762292A43C0}" srcOrd="0" destOrd="0" presId="urn:microsoft.com/office/officeart/2005/8/layout/hList6"/>
    <dgm:cxn modelId="{F46E9920-1123-4426-888F-5CA7C3F9F14D}" srcId="{A7BB4ED6-73C1-42FE-8B77-87EDA9BE6456}" destId="{A7E10F46-79E0-4C73-81D5-9D0FE0D37A99}" srcOrd="1" destOrd="0" parTransId="{762995A4-05E6-4C75-9205-642BAB0C0DBD}" sibTransId="{B29A19E8-AE7B-465C-9917-338FA9FF1E2E}"/>
    <dgm:cxn modelId="{3F8D7EDE-CF10-4941-9B8B-49C422B4B640}" type="presParOf" srcId="{91F87273-7482-4129-B16D-BB2CE990D9CD}" destId="{12F8F2DE-6C27-486A-912A-446510BA5899}" srcOrd="0" destOrd="0" presId="urn:microsoft.com/office/officeart/2005/8/layout/hList6"/>
    <dgm:cxn modelId="{FD8C7D31-3C73-4B3A-B0BA-C8E5FC6DED3D}" type="presParOf" srcId="{91F87273-7482-4129-B16D-BB2CE990D9CD}" destId="{79C781B4-3292-4685-867B-72602E77D63F}" srcOrd="1" destOrd="0" presId="urn:microsoft.com/office/officeart/2005/8/layout/hList6"/>
    <dgm:cxn modelId="{316A5D63-54DA-4BB3-AF18-BA89CA98551C}" type="presParOf" srcId="{91F87273-7482-4129-B16D-BB2CE990D9CD}" destId="{39DC1A26-08E2-43AF-B117-B762292A43C0}" srcOrd="2" destOrd="0" presId="urn:microsoft.com/office/officeart/2005/8/layout/hList6"/>
    <dgm:cxn modelId="{EAD55E48-C54A-49D4-A35C-6990DBF14357}" type="presParOf" srcId="{91F87273-7482-4129-B16D-BB2CE990D9CD}" destId="{18B3133E-8F25-4003-8E36-2490013BA9CF}" srcOrd="3" destOrd="0" presId="urn:microsoft.com/office/officeart/2005/8/layout/hList6"/>
    <dgm:cxn modelId="{A29DD27B-5E7C-41F5-82D3-2583CE5EEADA}" type="presParOf" srcId="{91F87273-7482-4129-B16D-BB2CE990D9CD}" destId="{125E28B9-DBFD-4734-A2BF-A674084A4A8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54F3B0-2C42-464A-AD5E-D272F362C509}" type="doc">
      <dgm:prSet loTypeId="urn:microsoft.com/office/officeart/2005/8/layout/gear1" loCatId="process" qsTypeId="urn:microsoft.com/office/officeart/2005/8/quickstyle/simple3" qsCatId="simple" csTypeId="urn:microsoft.com/office/officeart/2005/8/colors/accent0_3" csCatId="mainScheme" phldr="1"/>
      <dgm:spPr/>
    </dgm:pt>
    <dgm:pt modelId="{9E10A630-85D0-4113-8C2B-80C6801775D9}">
      <dgm:prSet phldrT="[Текст]"/>
      <dgm:spPr/>
      <dgm:t>
        <a:bodyPr/>
        <a:lstStyle/>
        <a:p>
          <a:r>
            <a:rPr lang="ru-RU" dirty="0" smtClean="0"/>
            <a:t>Учителя математики, информатики, географии, обществознания СОШ 30, 6,11, 17, 21, 29</a:t>
          </a:r>
          <a:endParaRPr lang="ru-RU" dirty="0"/>
        </a:p>
      </dgm:t>
    </dgm:pt>
    <dgm:pt modelId="{CCD705B3-6807-4162-A63F-726207D18673}" type="parTrans" cxnId="{17B0CDD4-7BEE-4815-A6B8-A0CEC94D032B}">
      <dgm:prSet/>
      <dgm:spPr/>
      <dgm:t>
        <a:bodyPr/>
        <a:lstStyle/>
        <a:p>
          <a:endParaRPr lang="ru-RU"/>
        </a:p>
      </dgm:t>
    </dgm:pt>
    <dgm:pt modelId="{6D4A4825-B0EA-4995-9DAA-A895BF9F7BE9}" type="sibTrans" cxnId="{17B0CDD4-7BEE-4815-A6B8-A0CEC94D032B}">
      <dgm:prSet/>
      <dgm:spPr/>
      <dgm:t>
        <a:bodyPr/>
        <a:lstStyle/>
        <a:p>
          <a:endParaRPr lang="ru-RU"/>
        </a:p>
      </dgm:t>
    </dgm:pt>
    <dgm:pt modelId="{4BF583A2-4C2D-44D3-B5E6-A47BDAD74D6D}">
      <dgm:prSet phldrT="[Текст]" phldr="1"/>
      <dgm:spPr/>
      <dgm:t>
        <a:bodyPr/>
        <a:lstStyle/>
        <a:p>
          <a:endParaRPr lang="ru-RU"/>
        </a:p>
      </dgm:t>
    </dgm:pt>
    <dgm:pt modelId="{80DF2E5C-A527-45AF-80DD-F9BD65B47141}" type="parTrans" cxnId="{1864DEF4-3C01-4ECE-97E1-D20304EFAEBA}">
      <dgm:prSet/>
      <dgm:spPr/>
      <dgm:t>
        <a:bodyPr/>
        <a:lstStyle/>
        <a:p>
          <a:endParaRPr lang="ru-RU"/>
        </a:p>
      </dgm:t>
    </dgm:pt>
    <dgm:pt modelId="{939935FF-A8F6-4D6A-A1F2-545C9BFB305C}" type="sibTrans" cxnId="{1864DEF4-3C01-4ECE-97E1-D20304EFAEBA}">
      <dgm:prSet/>
      <dgm:spPr/>
      <dgm:t>
        <a:bodyPr/>
        <a:lstStyle/>
        <a:p>
          <a:endParaRPr lang="ru-RU"/>
        </a:p>
      </dgm:t>
    </dgm:pt>
    <dgm:pt modelId="{C61B4320-C352-4817-9DEA-278EB27D264C}">
      <dgm:prSet phldrT="[Текст]" phldr="1"/>
      <dgm:spPr/>
      <dgm:t>
        <a:bodyPr/>
        <a:lstStyle/>
        <a:p>
          <a:endParaRPr lang="ru-RU"/>
        </a:p>
      </dgm:t>
    </dgm:pt>
    <dgm:pt modelId="{F98F160E-BC99-47C7-AE5B-5372AB9A043A}" type="parTrans" cxnId="{CF50F32B-E9B4-4BE2-860C-1F029CB586D5}">
      <dgm:prSet/>
      <dgm:spPr/>
      <dgm:t>
        <a:bodyPr/>
        <a:lstStyle/>
        <a:p>
          <a:endParaRPr lang="ru-RU"/>
        </a:p>
      </dgm:t>
    </dgm:pt>
    <dgm:pt modelId="{25A3DC90-50B4-4FCE-97EA-8FF464DE6456}" type="sibTrans" cxnId="{CF50F32B-E9B4-4BE2-860C-1F029CB586D5}">
      <dgm:prSet/>
      <dgm:spPr/>
      <dgm:t>
        <a:bodyPr/>
        <a:lstStyle/>
        <a:p>
          <a:endParaRPr lang="ru-RU"/>
        </a:p>
      </dgm:t>
    </dgm:pt>
    <dgm:pt modelId="{333A378D-A6E4-49DE-9A5E-B7B3EEBFE854}">
      <dgm:prSet/>
      <dgm:spPr/>
      <dgm:t>
        <a:bodyPr/>
        <a:lstStyle/>
        <a:p>
          <a:r>
            <a:rPr lang="ru-RU" dirty="0" smtClean="0"/>
            <a:t>Завуч, курирующий работу ФГИС «Моя школа»</a:t>
          </a:r>
          <a:endParaRPr lang="ru-RU" dirty="0"/>
        </a:p>
      </dgm:t>
    </dgm:pt>
    <dgm:pt modelId="{CA4EA078-4F67-491A-9206-FC38A5CC5DED}" type="parTrans" cxnId="{6DEB2FF1-D8C6-4B50-9315-F536197DE720}">
      <dgm:prSet/>
      <dgm:spPr/>
      <dgm:t>
        <a:bodyPr/>
        <a:lstStyle/>
        <a:p>
          <a:endParaRPr lang="ru-RU"/>
        </a:p>
      </dgm:t>
    </dgm:pt>
    <dgm:pt modelId="{55B916E4-A92E-4EC0-8CD8-307B18D0AE4E}" type="sibTrans" cxnId="{6DEB2FF1-D8C6-4B50-9315-F536197DE720}">
      <dgm:prSet/>
      <dgm:spPr/>
      <dgm:t>
        <a:bodyPr/>
        <a:lstStyle/>
        <a:p>
          <a:endParaRPr lang="ru-RU"/>
        </a:p>
      </dgm:t>
    </dgm:pt>
    <dgm:pt modelId="{3DB6DF28-1DA3-42DC-BB66-1E1B8507685A}">
      <dgm:prSet/>
      <dgm:spPr/>
      <dgm:t>
        <a:bodyPr/>
        <a:lstStyle/>
        <a:p>
          <a:r>
            <a:rPr lang="ru-RU" dirty="0" smtClean="0"/>
            <a:t>Завуч, курирующий методическую работу </a:t>
          </a:r>
          <a:endParaRPr lang="ru-RU" dirty="0"/>
        </a:p>
      </dgm:t>
    </dgm:pt>
    <dgm:pt modelId="{F47DBC6D-69E8-4169-B790-881BD936BDE4}" type="parTrans" cxnId="{15115EAF-866C-4E94-B1B0-B4F72383F92F}">
      <dgm:prSet/>
      <dgm:spPr/>
      <dgm:t>
        <a:bodyPr/>
        <a:lstStyle/>
        <a:p>
          <a:endParaRPr lang="ru-RU"/>
        </a:p>
      </dgm:t>
    </dgm:pt>
    <dgm:pt modelId="{0FEE6AA7-D354-4B84-AE1E-C9F3CE832C2C}" type="sibTrans" cxnId="{15115EAF-866C-4E94-B1B0-B4F72383F92F}">
      <dgm:prSet/>
      <dgm:spPr/>
      <dgm:t>
        <a:bodyPr/>
        <a:lstStyle/>
        <a:p>
          <a:endParaRPr lang="ru-RU"/>
        </a:p>
      </dgm:t>
    </dgm:pt>
    <dgm:pt modelId="{93BB11BE-4CAA-4DDF-8AB5-4B7DDAD66ED4}" type="pres">
      <dgm:prSet presAssocID="{DB54F3B0-2C42-464A-AD5E-D272F362C50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B5FE044-11CA-42C4-A500-F7AC54A1BC2F}" type="pres">
      <dgm:prSet presAssocID="{9E10A630-85D0-4113-8C2B-80C6801775D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DA9A0-A6C1-404A-85F2-0406D1A8809D}" type="pres">
      <dgm:prSet presAssocID="{9E10A630-85D0-4113-8C2B-80C6801775D9}" presName="gear1srcNode" presStyleLbl="node1" presStyleIdx="0" presStyleCnt="3"/>
      <dgm:spPr/>
      <dgm:t>
        <a:bodyPr/>
        <a:lstStyle/>
        <a:p>
          <a:endParaRPr lang="ru-RU"/>
        </a:p>
      </dgm:t>
    </dgm:pt>
    <dgm:pt modelId="{B2F85E50-2B30-4607-AD3F-0B47B4F66869}" type="pres">
      <dgm:prSet presAssocID="{9E10A630-85D0-4113-8C2B-80C6801775D9}" presName="gear1dstNode" presStyleLbl="node1" presStyleIdx="0" presStyleCnt="3"/>
      <dgm:spPr/>
      <dgm:t>
        <a:bodyPr/>
        <a:lstStyle/>
        <a:p>
          <a:endParaRPr lang="ru-RU"/>
        </a:p>
      </dgm:t>
    </dgm:pt>
    <dgm:pt modelId="{6E6717CA-1DF1-49C9-AC3A-DE28CECA71F5}" type="pres">
      <dgm:prSet presAssocID="{3DB6DF28-1DA3-42DC-BB66-1E1B8507685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D88C0-A254-4E93-8573-4560358EB3C6}" type="pres">
      <dgm:prSet presAssocID="{3DB6DF28-1DA3-42DC-BB66-1E1B8507685A}" presName="gear2srcNode" presStyleLbl="node1" presStyleIdx="1" presStyleCnt="3"/>
      <dgm:spPr/>
      <dgm:t>
        <a:bodyPr/>
        <a:lstStyle/>
        <a:p>
          <a:endParaRPr lang="ru-RU"/>
        </a:p>
      </dgm:t>
    </dgm:pt>
    <dgm:pt modelId="{D3DDC488-AACF-4E2E-88D2-4D0CCB79AACB}" type="pres">
      <dgm:prSet presAssocID="{3DB6DF28-1DA3-42DC-BB66-1E1B8507685A}" presName="gear2dstNode" presStyleLbl="node1" presStyleIdx="1" presStyleCnt="3"/>
      <dgm:spPr/>
      <dgm:t>
        <a:bodyPr/>
        <a:lstStyle/>
        <a:p>
          <a:endParaRPr lang="ru-RU"/>
        </a:p>
      </dgm:t>
    </dgm:pt>
    <dgm:pt modelId="{88FBCD54-66AB-4DFC-8456-9E201D3453BF}" type="pres">
      <dgm:prSet presAssocID="{333A378D-A6E4-49DE-9A5E-B7B3EEBFE854}" presName="gear3" presStyleLbl="node1" presStyleIdx="2" presStyleCnt="3"/>
      <dgm:spPr/>
      <dgm:t>
        <a:bodyPr/>
        <a:lstStyle/>
        <a:p>
          <a:endParaRPr lang="ru-RU"/>
        </a:p>
      </dgm:t>
    </dgm:pt>
    <dgm:pt modelId="{BDCB9F86-9174-4B5B-B099-78727E042341}" type="pres">
      <dgm:prSet presAssocID="{333A378D-A6E4-49DE-9A5E-B7B3EEBFE85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5C19F-DE50-4CB4-A6B9-F75A6D8C15F6}" type="pres">
      <dgm:prSet presAssocID="{333A378D-A6E4-49DE-9A5E-B7B3EEBFE854}" presName="gear3srcNode" presStyleLbl="node1" presStyleIdx="2" presStyleCnt="3"/>
      <dgm:spPr/>
      <dgm:t>
        <a:bodyPr/>
        <a:lstStyle/>
        <a:p>
          <a:endParaRPr lang="ru-RU"/>
        </a:p>
      </dgm:t>
    </dgm:pt>
    <dgm:pt modelId="{79F026DF-1126-4494-8307-2407635652D7}" type="pres">
      <dgm:prSet presAssocID="{333A378D-A6E4-49DE-9A5E-B7B3EEBFE854}" presName="gear3dstNode" presStyleLbl="node1" presStyleIdx="2" presStyleCnt="3"/>
      <dgm:spPr/>
      <dgm:t>
        <a:bodyPr/>
        <a:lstStyle/>
        <a:p>
          <a:endParaRPr lang="ru-RU"/>
        </a:p>
      </dgm:t>
    </dgm:pt>
    <dgm:pt modelId="{4FB28B78-CC63-4F72-B538-171081B8EB56}" type="pres">
      <dgm:prSet presAssocID="{6D4A4825-B0EA-4995-9DAA-A895BF9F7BE9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0F17516B-62E4-42B9-9134-F71923CE0BF7}" type="pres">
      <dgm:prSet presAssocID="{0FEE6AA7-D354-4B84-AE1E-C9F3CE832C2C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3DBDE45A-70AB-4B43-AE3C-900CB8300340}" type="pres">
      <dgm:prSet presAssocID="{55B916E4-A92E-4EC0-8CD8-307B18D0AE4E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DEB2FF1-D8C6-4B50-9315-F536197DE720}" srcId="{DB54F3B0-2C42-464A-AD5E-D272F362C509}" destId="{333A378D-A6E4-49DE-9A5E-B7B3EEBFE854}" srcOrd="2" destOrd="0" parTransId="{CA4EA078-4F67-491A-9206-FC38A5CC5DED}" sibTransId="{55B916E4-A92E-4EC0-8CD8-307B18D0AE4E}"/>
    <dgm:cxn modelId="{C776F5A2-2960-4F72-B0F4-09975E42EA2B}" type="presOf" srcId="{333A378D-A6E4-49DE-9A5E-B7B3EEBFE854}" destId="{BDCB9F86-9174-4B5B-B099-78727E042341}" srcOrd="1" destOrd="0" presId="urn:microsoft.com/office/officeart/2005/8/layout/gear1"/>
    <dgm:cxn modelId="{CF50F32B-E9B4-4BE2-860C-1F029CB586D5}" srcId="{DB54F3B0-2C42-464A-AD5E-D272F362C509}" destId="{C61B4320-C352-4817-9DEA-278EB27D264C}" srcOrd="4" destOrd="0" parTransId="{F98F160E-BC99-47C7-AE5B-5372AB9A043A}" sibTransId="{25A3DC90-50B4-4FCE-97EA-8FF464DE6456}"/>
    <dgm:cxn modelId="{D4645F3D-8B4D-4916-B10B-5339DBD17DEA}" type="presOf" srcId="{9E10A630-85D0-4113-8C2B-80C6801775D9}" destId="{B2F85E50-2B30-4607-AD3F-0B47B4F66869}" srcOrd="2" destOrd="0" presId="urn:microsoft.com/office/officeart/2005/8/layout/gear1"/>
    <dgm:cxn modelId="{95B7EB3D-5A19-430D-8F10-1FCDF934659D}" type="presOf" srcId="{55B916E4-A92E-4EC0-8CD8-307B18D0AE4E}" destId="{3DBDE45A-70AB-4B43-AE3C-900CB8300340}" srcOrd="0" destOrd="0" presId="urn:microsoft.com/office/officeart/2005/8/layout/gear1"/>
    <dgm:cxn modelId="{04BB1472-518D-47C2-BE9C-D8270E5E2146}" type="presOf" srcId="{3DB6DF28-1DA3-42DC-BB66-1E1B8507685A}" destId="{6E6717CA-1DF1-49C9-AC3A-DE28CECA71F5}" srcOrd="0" destOrd="0" presId="urn:microsoft.com/office/officeart/2005/8/layout/gear1"/>
    <dgm:cxn modelId="{1864DEF4-3C01-4ECE-97E1-D20304EFAEBA}" srcId="{DB54F3B0-2C42-464A-AD5E-D272F362C509}" destId="{4BF583A2-4C2D-44D3-B5E6-A47BDAD74D6D}" srcOrd="3" destOrd="0" parTransId="{80DF2E5C-A527-45AF-80DD-F9BD65B47141}" sibTransId="{939935FF-A8F6-4D6A-A1F2-545C9BFB305C}"/>
    <dgm:cxn modelId="{04A60B0B-5243-4F8B-BDBE-ECC3D50D7FF3}" type="presOf" srcId="{9E10A630-85D0-4113-8C2B-80C6801775D9}" destId="{CB5FE044-11CA-42C4-A500-F7AC54A1BC2F}" srcOrd="0" destOrd="0" presId="urn:microsoft.com/office/officeart/2005/8/layout/gear1"/>
    <dgm:cxn modelId="{3871FF1F-746C-45FF-96BD-D5DF00ABA4E9}" type="presOf" srcId="{DB54F3B0-2C42-464A-AD5E-D272F362C509}" destId="{93BB11BE-4CAA-4DDF-8AB5-4B7DDAD66ED4}" srcOrd="0" destOrd="0" presId="urn:microsoft.com/office/officeart/2005/8/layout/gear1"/>
    <dgm:cxn modelId="{B708F332-C747-46AF-B50D-A92CFA50A81A}" type="presOf" srcId="{0FEE6AA7-D354-4B84-AE1E-C9F3CE832C2C}" destId="{0F17516B-62E4-42B9-9134-F71923CE0BF7}" srcOrd="0" destOrd="0" presId="urn:microsoft.com/office/officeart/2005/8/layout/gear1"/>
    <dgm:cxn modelId="{17B0CDD4-7BEE-4815-A6B8-A0CEC94D032B}" srcId="{DB54F3B0-2C42-464A-AD5E-D272F362C509}" destId="{9E10A630-85D0-4113-8C2B-80C6801775D9}" srcOrd="0" destOrd="0" parTransId="{CCD705B3-6807-4162-A63F-726207D18673}" sibTransId="{6D4A4825-B0EA-4995-9DAA-A895BF9F7BE9}"/>
    <dgm:cxn modelId="{E6B5B6C7-3A63-4D14-A7A3-DEA67165CDF7}" type="presOf" srcId="{6D4A4825-B0EA-4995-9DAA-A895BF9F7BE9}" destId="{4FB28B78-CC63-4F72-B538-171081B8EB56}" srcOrd="0" destOrd="0" presId="urn:microsoft.com/office/officeart/2005/8/layout/gear1"/>
    <dgm:cxn modelId="{5E6A609E-1CD4-4D99-A239-7C5ADB652A56}" type="presOf" srcId="{333A378D-A6E4-49DE-9A5E-B7B3EEBFE854}" destId="{6915C19F-DE50-4CB4-A6B9-F75A6D8C15F6}" srcOrd="2" destOrd="0" presId="urn:microsoft.com/office/officeart/2005/8/layout/gear1"/>
    <dgm:cxn modelId="{C4F44A74-F751-40A2-BCA0-09D393E20EA8}" type="presOf" srcId="{333A378D-A6E4-49DE-9A5E-B7B3EEBFE854}" destId="{79F026DF-1126-4494-8307-2407635652D7}" srcOrd="3" destOrd="0" presId="urn:microsoft.com/office/officeart/2005/8/layout/gear1"/>
    <dgm:cxn modelId="{D97E5FDC-5073-449D-B386-E718B725AD56}" type="presOf" srcId="{9E10A630-85D0-4113-8C2B-80C6801775D9}" destId="{3BFDA9A0-A6C1-404A-85F2-0406D1A8809D}" srcOrd="1" destOrd="0" presId="urn:microsoft.com/office/officeart/2005/8/layout/gear1"/>
    <dgm:cxn modelId="{AECC4441-A238-4A83-A970-2F453FD1C6CD}" type="presOf" srcId="{3DB6DF28-1DA3-42DC-BB66-1E1B8507685A}" destId="{15CD88C0-A254-4E93-8573-4560358EB3C6}" srcOrd="1" destOrd="0" presId="urn:microsoft.com/office/officeart/2005/8/layout/gear1"/>
    <dgm:cxn modelId="{15115EAF-866C-4E94-B1B0-B4F72383F92F}" srcId="{DB54F3B0-2C42-464A-AD5E-D272F362C509}" destId="{3DB6DF28-1DA3-42DC-BB66-1E1B8507685A}" srcOrd="1" destOrd="0" parTransId="{F47DBC6D-69E8-4169-B790-881BD936BDE4}" sibTransId="{0FEE6AA7-D354-4B84-AE1E-C9F3CE832C2C}"/>
    <dgm:cxn modelId="{C7843E82-FDDA-41E9-A946-5BBE5F50FC21}" type="presOf" srcId="{3DB6DF28-1DA3-42DC-BB66-1E1B8507685A}" destId="{D3DDC488-AACF-4E2E-88D2-4D0CCB79AACB}" srcOrd="2" destOrd="0" presId="urn:microsoft.com/office/officeart/2005/8/layout/gear1"/>
    <dgm:cxn modelId="{96F6D1DF-2663-4253-8F7F-2EE3BD8B06A2}" type="presOf" srcId="{333A378D-A6E4-49DE-9A5E-B7B3EEBFE854}" destId="{88FBCD54-66AB-4DFC-8456-9E201D3453BF}" srcOrd="0" destOrd="0" presId="urn:microsoft.com/office/officeart/2005/8/layout/gear1"/>
    <dgm:cxn modelId="{097419EB-6683-4E30-85F6-CA3DC3CBB4C3}" type="presParOf" srcId="{93BB11BE-4CAA-4DDF-8AB5-4B7DDAD66ED4}" destId="{CB5FE044-11CA-42C4-A500-F7AC54A1BC2F}" srcOrd="0" destOrd="0" presId="urn:microsoft.com/office/officeart/2005/8/layout/gear1"/>
    <dgm:cxn modelId="{2F993C09-BFB0-47AB-A4CE-FB7E3C198E4E}" type="presParOf" srcId="{93BB11BE-4CAA-4DDF-8AB5-4B7DDAD66ED4}" destId="{3BFDA9A0-A6C1-404A-85F2-0406D1A8809D}" srcOrd="1" destOrd="0" presId="urn:microsoft.com/office/officeart/2005/8/layout/gear1"/>
    <dgm:cxn modelId="{912B237B-AE53-43B6-BDE6-06A3A0C8E77B}" type="presParOf" srcId="{93BB11BE-4CAA-4DDF-8AB5-4B7DDAD66ED4}" destId="{B2F85E50-2B30-4607-AD3F-0B47B4F66869}" srcOrd="2" destOrd="0" presId="urn:microsoft.com/office/officeart/2005/8/layout/gear1"/>
    <dgm:cxn modelId="{E248EF4C-4D26-4206-9E89-A915B0071885}" type="presParOf" srcId="{93BB11BE-4CAA-4DDF-8AB5-4B7DDAD66ED4}" destId="{6E6717CA-1DF1-49C9-AC3A-DE28CECA71F5}" srcOrd="3" destOrd="0" presId="urn:microsoft.com/office/officeart/2005/8/layout/gear1"/>
    <dgm:cxn modelId="{71847C21-723C-495E-93AC-AD4C998BA0FD}" type="presParOf" srcId="{93BB11BE-4CAA-4DDF-8AB5-4B7DDAD66ED4}" destId="{15CD88C0-A254-4E93-8573-4560358EB3C6}" srcOrd="4" destOrd="0" presId="urn:microsoft.com/office/officeart/2005/8/layout/gear1"/>
    <dgm:cxn modelId="{EBD8CA6B-0E39-470D-8D7C-A59E32A4246E}" type="presParOf" srcId="{93BB11BE-4CAA-4DDF-8AB5-4B7DDAD66ED4}" destId="{D3DDC488-AACF-4E2E-88D2-4D0CCB79AACB}" srcOrd="5" destOrd="0" presId="urn:microsoft.com/office/officeart/2005/8/layout/gear1"/>
    <dgm:cxn modelId="{13E2B615-2755-4893-A970-75C45F5681C8}" type="presParOf" srcId="{93BB11BE-4CAA-4DDF-8AB5-4B7DDAD66ED4}" destId="{88FBCD54-66AB-4DFC-8456-9E201D3453BF}" srcOrd="6" destOrd="0" presId="urn:microsoft.com/office/officeart/2005/8/layout/gear1"/>
    <dgm:cxn modelId="{6ADAC492-BBF7-4723-B149-57FB5830D051}" type="presParOf" srcId="{93BB11BE-4CAA-4DDF-8AB5-4B7DDAD66ED4}" destId="{BDCB9F86-9174-4B5B-B099-78727E042341}" srcOrd="7" destOrd="0" presId="urn:microsoft.com/office/officeart/2005/8/layout/gear1"/>
    <dgm:cxn modelId="{95A53D2C-0613-4337-9907-49F7B4CE42AB}" type="presParOf" srcId="{93BB11BE-4CAA-4DDF-8AB5-4B7DDAD66ED4}" destId="{6915C19F-DE50-4CB4-A6B9-F75A6D8C15F6}" srcOrd="8" destOrd="0" presId="urn:microsoft.com/office/officeart/2005/8/layout/gear1"/>
    <dgm:cxn modelId="{079E57E2-0717-4E80-B1CC-F176E6F81CB8}" type="presParOf" srcId="{93BB11BE-4CAA-4DDF-8AB5-4B7DDAD66ED4}" destId="{79F026DF-1126-4494-8307-2407635652D7}" srcOrd="9" destOrd="0" presId="urn:microsoft.com/office/officeart/2005/8/layout/gear1"/>
    <dgm:cxn modelId="{705DC63F-00FE-4B87-BBBF-7E8D96CC4B8F}" type="presParOf" srcId="{93BB11BE-4CAA-4DDF-8AB5-4B7DDAD66ED4}" destId="{4FB28B78-CC63-4F72-B538-171081B8EB56}" srcOrd="10" destOrd="0" presId="urn:microsoft.com/office/officeart/2005/8/layout/gear1"/>
    <dgm:cxn modelId="{443787FD-41FF-4DBA-9EB3-4A79627C1F46}" type="presParOf" srcId="{93BB11BE-4CAA-4DDF-8AB5-4B7DDAD66ED4}" destId="{0F17516B-62E4-42B9-9134-F71923CE0BF7}" srcOrd="11" destOrd="0" presId="urn:microsoft.com/office/officeart/2005/8/layout/gear1"/>
    <dgm:cxn modelId="{AA0296EE-9B8D-4165-9A43-1A035FD082C1}" type="presParOf" srcId="{93BB11BE-4CAA-4DDF-8AB5-4B7DDAD66ED4}" destId="{3DBDE45A-70AB-4B43-AE3C-900CB830034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F0A93-9929-4968-8A8B-C1BC7C674B3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DBBB52B-3C26-4717-A1B7-45F87D132BE3}">
      <dgm:prSet phldrT="[Текст]" custT="1"/>
      <dgm:spPr/>
      <dgm:t>
        <a:bodyPr/>
        <a:lstStyle/>
        <a:p>
          <a:r>
            <a:rPr lang="ru-RU" sz="1600" dirty="0" smtClean="0"/>
            <a:t>Ставки заместителей директора по ИКТ, НМР, УВР</a:t>
          </a:r>
          <a:endParaRPr lang="ru-RU" sz="1600" dirty="0"/>
        </a:p>
      </dgm:t>
    </dgm:pt>
    <dgm:pt modelId="{A1CB288F-EABA-4F09-8A63-44DFD62E1037}" type="parTrans" cxnId="{D43E71C1-43FC-4039-A30A-4BEA20AB014E}">
      <dgm:prSet/>
      <dgm:spPr/>
      <dgm:t>
        <a:bodyPr/>
        <a:lstStyle/>
        <a:p>
          <a:endParaRPr lang="ru-RU"/>
        </a:p>
      </dgm:t>
    </dgm:pt>
    <dgm:pt modelId="{C19B167B-705C-4A4D-8AAA-524D80EB6BDD}" type="sibTrans" cxnId="{D43E71C1-43FC-4039-A30A-4BEA20AB014E}">
      <dgm:prSet/>
      <dgm:spPr/>
      <dgm:t>
        <a:bodyPr/>
        <a:lstStyle/>
        <a:p>
          <a:endParaRPr lang="ru-RU"/>
        </a:p>
      </dgm:t>
    </dgm:pt>
    <dgm:pt modelId="{1B4E1937-1ED6-420C-AD79-E1B053BFE953}">
      <dgm:prSet phldrT="[Текст]" custT="1"/>
      <dgm:spPr/>
      <dgm:t>
        <a:bodyPr/>
        <a:lstStyle/>
        <a:p>
          <a:r>
            <a:rPr lang="ru-RU" sz="1600" dirty="0" smtClean="0"/>
            <a:t>10% надбавка к заработной плате за инновационную деятельность</a:t>
          </a:r>
          <a:endParaRPr lang="ru-RU" sz="1600" dirty="0"/>
        </a:p>
      </dgm:t>
    </dgm:pt>
    <dgm:pt modelId="{05CB96F0-9832-4678-8DC5-05A50E6F0664}" type="parTrans" cxnId="{43618349-0F8A-461F-B27B-6DC158DBB8C9}">
      <dgm:prSet/>
      <dgm:spPr/>
      <dgm:t>
        <a:bodyPr/>
        <a:lstStyle/>
        <a:p>
          <a:endParaRPr lang="ru-RU"/>
        </a:p>
      </dgm:t>
    </dgm:pt>
    <dgm:pt modelId="{1098E14A-D658-4F49-9B83-6FF812082858}" type="sibTrans" cxnId="{43618349-0F8A-461F-B27B-6DC158DBB8C9}">
      <dgm:prSet/>
      <dgm:spPr/>
      <dgm:t>
        <a:bodyPr/>
        <a:lstStyle/>
        <a:p>
          <a:endParaRPr lang="ru-RU"/>
        </a:p>
      </dgm:t>
    </dgm:pt>
    <dgm:pt modelId="{23C6CC49-D67C-45F2-98BC-72F3BFD4A05B}">
      <dgm:prSet phldrT="[Текст]" custT="1"/>
      <dgm:spPr/>
      <dgm:t>
        <a:bodyPr/>
        <a:lstStyle/>
        <a:p>
          <a:r>
            <a:rPr lang="ru-RU" sz="1600" dirty="0" smtClean="0"/>
            <a:t>Эффективный контракт </a:t>
          </a:r>
          <a:endParaRPr lang="ru-RU" sz="1600" dirty="0"/>
        </a:p>
      </dgm:t>
    </dgm:pt>
    <dgm:pt modelId="{ECEE6143-0F1B-434A-9EFC-EBA2B785E692}" type="sibTrans" cxnId="{561DF1EB-C7D8-4375-87D8-443E0156EC77}">
      <dgm:prSet/>
      <dgm:spPr/>
      <dgm:t>
        <a:bodyPr/>
        <a:lstStyle/>
        <a:p>
          <a:endParaRPr lang="ru-RU"/>
        </a:p>
      </dgm:t>
    </dgm:pt>
    <dgm:pt modelId="{1066FC63-05F9-4CC1-963E-BCDEA77454B6}" type="parTrans" cxnId="{561DF1EB-C7D8-4375-87D8-443E0156EC77}">
      <dgm:prSet/>
      <dgm:spPr/>
      <dgm:t>
        <a:bodyPr/>
        <a:lstStyle/>
        <a:p>
          <a:endParaRPr lang="ru-RU"/>
        </a:p>
      </dgm:t>
    </dgm:pt>
    <dgm:pt modelId="{F8F63269-63FE-4124-A993-2602E6A339EE}">
      <dgm:prSet custT="1"/>
      <dgm:spPr/>
      <dgm:t>
        <a:bodyPr/>
        <a:lstStyle/>
        <a:p>
          <a:r>
            <a:rPr lang="ru-RU" sz="1600" dirty="0" smtClean="0"/>
            <a:t>Закупки оборудования не требуется</a:t>
          </a:r>
          <a:endParaRPr lang="ru-RU" sz="1600" dirty="0"/>
        </a:p>
      </dgm:t>
    </dgm:pt>
    <dgm:pt modelId="{BD2C1B87-8323-43EA-830B-79CD27F10732}" type="parTrans" cxnId="{E3C0FB29-DD0E-4304-9733-C4BAE1DE97E7}">
      <dgm:prSet/>
      <dgm:spPr/>
      <dgm:t>
        <a:bodyPr/>
        <a:lstStyle/>
        <a:p>
          <a:endParaRPr lang="ru-RU"/>
        </a:p>
      </dgm:t>
    </dgm:pt>
    <dgm:pt modelId="{13B31458-6C29-427A-A3B1-2B93D290F354}" type="sibTrans" cxnId="{E3C0FB29-DD0E-4304-9733-C4BAE1DE97E7}">
      <dgm:prSet/>
      <dgm:spPr/>
      <dgm:t>
        <a:bodyPr/>
        <a:lstStyle/>
        <a:p>
          <a:endParaRPr lang="ru-RU"/>
        </a:p>
      </dgm:t>
    </dgm:pt>
    <dgm:pt modelId="{B3965BFE-1E20-4959-91DD-AB15C9BE0F06}" type="pres">
      <dgm:prSet presAssocID="{AADF0A93-9929-4968-8A8B-C1BC7C674B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C18B2-8623-40EE-BEDA-8FC856778EBD}" type="pres">
      <dgm:prSet presAssocID="{23C6CC49-D67C-45F2-98BC-72F3BFD4A05B}" presName="parentLin" presStyleCnt="0"/>
      <dgm:spPr/>
    </dgm:pt>
    <dgm:pt modelId="{AFFCAABF-CE61-4CB3-BA59-D00A67BF1422}" type="pres">
      <dgm:prSet presAssocID="{23C6CC49-D67C-45F2-98BC-72F3BFD4A05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B724D8E-9858-422A-ACAE-91C020E1FE54}" type="pres">
      <dgm:prSet presAssocID="{23C6CC49-D67C-45F2-98BC-72F3BFD4A05B}" presName="parentText" presStyleLbl="node1" presStyleIdx="0" presStyleCnt="4" custScaleX="103360" custLinFactNeighborX="14577" custLinFactNeighborY="-1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0CBA1-92EB-4FE4-86FD-485041CFB970}" type="pres">
      <dgm:prSet presAssocID="{23C6CC49-D67C-45F2-98BC-72F3BFD4A05B}" presName="negativeSpace" presStyleCnt="0"/>
      <dgm:spPr/>
    </dgm:pt>
    <dgm:pt modelId="{890EA265-A1D1-4D0B-99EA-A9182C995789}" type="pres">
      <dgm:prSet presAssocID="{23C6CC49-D67C-45F2-98BC-72F3BFD4A05B}" presName="childText" presStyleLbl="conFgAcc1" presStyleIdx="0" presStyleCnt="4">
        <dgm:presLayoutVars>
          <dgm:bulletEnabled val="1"/>
        </dgm:presLayoutVars>
      </dgm:prSet>
      <dgm:spPr/>
    </dgm:pt>
    <dgm:pt modelId="{E8B93971-7FB1-462E-9E17-C8887224C585}" type="pres">
      <dgm:prSet presAssocID="{ECEE6143-0F1B-434A-9EFC-EBA2B785E692}" presName="spaceBetweenRectangles" presStyleCnt="0"/>
      <dgm:spPr/>
    </dgm:pt>
    <dgm:pt modelId="{C966CF86-31FB-4D79-AB4E-0EB05E19ABF1}" type="pres">
      <dgm:prSet presAssocID="{7DBBB52B-3C26-4717-A1B7-45F87D132BE3}" presName="parentLin" presStyleCnt="0"/>
      <dgm:spPr/>
    </dgm:pt>
    <dgm:pt modelId="{F0460FAD-9FE6-4867-B0BB-FAAE967AE7AD}" type="pres">
      <dgm:prSet presAssocID="{7DBBB52B-3C26-4717-A1B7-45F87D132BE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A05AE87-187C-4DC9-A841-585FFB53CF10}" type="pres">
      <dgm:prSet presAssocID="{7DBBB52B-3C26-4717-A1B7-45F87D132BE3}" presName="parentText" presStyleLbl="node1" presStyleIdx="1" presStyleCnt="4" custScaleY="99606" custLinFactNeighborX="-36064" custLinFactNeighborY="-17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E7CD4-6511-4F13-9A4E-1001789B50C6}" type="pres">
      <dgm:prSet presAssocID="{7DBBB52B-3C26-4717-A1B7-45F87D132BE3}" presName="negativeSpace" presStyleCnt="0"/>
      <dgm:spPr/>
    </dgm:pt>
    <dgm:pt modelId="{FD80867B-8A45-4CB2-8184-903437A10A1A}" type="pres">
      <dgm:prSet presAssocID="{7DBBB52B-3C26-4717-A1B7-45F87D132BE3}" presName="childText" presStyleLbl="conFgAcc1" presStyleIdx="1" presStyleCnt="4">
        <dgm:presLayoutVars>
          <dgm:bulletEnabled val="1"/>
        </dgm:presLayoutVars>
      </dgm:prSet>
      <dgm:spPr/>
    </dgm:pt>
    <dgm:pt modelId="{4D645BAA-82B8-4B7E-9B4C-FA2C165AFCD0}" type="pres">
      <dgm:prSet presAssocID="{C19B167B-705C-4A4D-8AAA-524D80EB6BDD}" presName="spaceBetweenRectangles" presStyleCnt="0"/>
      <dgm:spPr/>
    </dgm:pt>
    <dgm:pt modelId="{9BF0796B-8600-4641-9303-7018D18A4B61}" type="pres">
      <dgm:prSet presAssocID="{1B4E1937-1ED6-420C-AD79-E1B053BFE953}" presName="parentLin" presStyleCnt="0"/>
      <dgm:spPr/>
    </dgm:pt>
    <dgm:pt modelId="{543098AB-B897-4814-986A-98EE454830ED}" type="pres">
      <dgm:prSet presAssocID="{1B4E1937-1ED6-420C-AD79-E1B053BFE95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D9B166C-8D4B-4B1F-B5AA-8545904BA238}" type="pres">
      <dgm:prSet presAssocID="{1B4E1937-1ED6-420C-AD79-E1B053BFE9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86FF9-EDF3-4F6C-B21B-9E4B765BFAD2}" type="pres">
      <dgm:prSet presAssocID="{1B4E1937-1ED6-420C-AD79-E1B053BFE953}" presName="negativeSpace" presStyleCnt="0"/>
      <dgm:spPr/>
    </dgm:pt>
    <dgm:pt modelId="{3DD5BBBF-A7AE-469E-82F4-D3A1C6AE5739}" type="pres">
      <dgm:prSet presAssocID="{1B4E1937-1ED6-420C-AD79-E1B053BFE953}" presName="childText" presStyleLbl="conFgAcc1" presStyleIdx="2" presStyleCnt="4">
        <dgm:presLayoutVars>
          <dgm:bulletEnabled val="1"/>
        </dgm:presLayoutVars>
      </dgm:prSet>
      <dgm:spPr/>
    </dgm:pt>
    <dgm:pt modelId="{1B97B9BF-999E-4259-8EB2-8B4113E3C4BA}" type="pres">
      <dgm:prSet presAssocID="{1098E14A-D658-4F49-9B83-6FF812082858}" presName="spaceBetweenRectangles" presStyleCnt="0"/>
      <dgm:spPr/>
    </dgm:pt>
    <dgm:pt modelId="{540A6574-4F4F-4229-8DB0-A822557028A7}" type="pres">
      <dgm:prSet presAssocID="{F8F63269-63FE-4124-A993-2602E6A339EE}" presName="parentLin" presStyleCnt="0"/>
      <dgm:spPr/>
    </dgm:pt>
    <dgm:pt modelId="{E879517C-D5E0-48FF-A9E1-C28877C5DC63}" type="pres">
      <dgm:prSet presAssocID="{F8F63269-63FE-4124-A993-2602E6A339E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9F763F4-B980-4ABC-B525-66EF7FCE7FF0}" type="pres">
      <dgm:prSet presAssocID="{F8F63269-63FE-4124-A993-2602E6A339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5F163-5553-4FAC-8C82-0EA22872D554}" type="pres">
      <dgm:prSet presAssocID="{F8F63269-63FE-4124-A993-2602E6A339EE}" presName="negativeSpace" presStyleCnt="0"/>
      <dgm:spPr/>
    </dgm:pt>
    <dgm:pt modelId="{E1B89F8B-2BCF-440C-9A92-B6FA9AAB509C}" type="pres">
      <dgm:prSet presAssocID="{F8F63269-63FE-4124-A993-2602E6A339E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3C0FB29-DD0E-4304-9733-C4BAE1DE97E7}" srcId="{AADF0A93-9929-4968-8A8B-C1BC7C674B30}" destId="{F8F63269-63FE-4124-A993-2602E6A339EE}" srcOrd="3" destOrd="0" parTransId="{BD2C1B87-8323-43EA-830B-79CD27F10732}" sibTransId="{13B31458-6C29-427A-A3B1-2B93D290F354}"/>
    <dgm:cxn modelId="{D43E71C1-43FC-4039-A30A-4BEA20AB014E}" srcId="{AADF0A93-9929-4968-8A8B-C1BC7C674B30}" destId="{7DBBB52B-3C26-4717-A1B7-45F87D132BE3}" srcOrd="1" destOrd="0" parTransId="{A1CB288F-EABA-4F09-8A63-44DFD62E1037}" sibTransId="{C19B167B-705C-4A4D-8AAA-524D80EB6BDD}"/>
    <dgm:cxn modelId="{18365113-B8FC-4EBB-9F8A-7598965DB8A7}" type="presOf" srcId="{F8F63269-63FE-4124-A993-2602E6A339EE}" destId="{E879517C-D5E0-48FF-A9E1-C28877C5DC63}" srcOrd="0" destOrd="0" presId="urn:microsoft.com/office/officeart/2005/8/layout/list1"/>
    <dgm:cxn modelId="{DF638231-469D-4551-BFDD-6E6AB83EA356}" type="presOf" srcId="{AADF0A93-9929-4968-8A8B-C1BC7C674B30}" destId="{B3965BFE-1E20-4959-91DD-AB15C9BE0F06}" srcOrd="0" destOrd="0" presId="urn:microsoft.com/office/officeart/2005/8/layout/list1"/>
    <dgm:cxn modelId="{82F72064-1E9B-401B-93A4-B704C4A86541}" type="presOf" srcId="{1B4E1937-1ED6-420C-AD79-E1B053BFE953}" destId="{543098AB-B897-4814-986A-98EE454830ED}" srcOrd="0" destOrd="0" presId="urn:microsoft.com/office/officeart/2005/8/layout/list1"/>
    <dgm:cxn modelId="{E87F5DDF-C42B-4A32-AB1F-38026989FFAC}" type="presOf" srcId="{F8F63269-63FE-4124-A993-2602E6A339EE}" destId="{79F763F4-B980-4ABC-B525-66EF7FCE7FF0}" srcOrd="1" destOrd="0" presId="urn:microsoft.com/office/officeart/2005/8/layout/list1"/>
    <dgm:cxn modelId="{43618349-0F8A-461F-B27B-6DC158DBB8C9}" srcId="{AADF0A93-9929-4968-8A8B-C1BC7C674B30}" destId="{1B4E1937-1ED6-420C-AD79-E1B053BFE953}" srcOrd="2" destOrd="0" parTransId="{05CB96F0-9832-4678-8DC5-05A50E6F0664}" sibTransId="{1098E14A-D658-4F49-9B83-6FF812082858}"/>
    <dgm:cxn modelId="{8C87A656-C49F-421D-982C-E8F9DE607B1D}" type="presOf" srcId="{7DBBB52B-3C26-4717-A1B7-45F87D132BE3}" destId="{F0460FAD-9FE6-4867-B0BB-FAAE967AE7AD}" srcOrd="0" destOrd="0" presId="urn:microsoft.com/office/officeart/2005/8/layout/list1"/>
    <dgm:cxn modelId="{A0374BE9-6270-42FA-806E-09CACA29AFC4}" type="presOf" srcId="{1B4E1937-1ED6-420C-AD79-E1B053BFE953}" destId="{CD9B166C-8D4B-4B1F-B5AA-8545904BA238}" srcOrd="1" destOrd="0" presId="urn:microsoft.com/office/officeart/2005/8/layout/list1"/>
    <dgm:cxn modelId="{F32FFFF2-0D97-4C2B-8FB1-CF1724166594}" type="presOf" srcId="{7DBBB52B-3C26-4717-A1B7-45F87D132BE3}" destId="{7A05AE87-187C-4DC9-A841-585FFB53CF10}" srcOrd="1" destOrd="0" presId="urn:microsoft.com/office/officeart/2005/8/layout/list1"/>
    <dgm:cxn modelId="{561DF1EB-C7D8-4375-87D8-443E0156EC77}" srcId="{AADF0A93-9929-4968-8A8B-C1BC7C674B30}" destId="{23C6CC49-D67C-45F2-98BC-72F3BFD4A05B}" srcOrd="0" destOrd="0" parTransId="{1066FC63-05F9-4CC1-963E-BCDEA77454B6}" sibTransId="{ECEE6143-0F1B-434A-9EFC-EBA2B785E692}"/>
    <dgm:cxn modelId="{6D0BF6E2-8B15-42C3-854F-5267B602CED1}" type="presOf" srcId="{23C6CC49-D67C-45F2-98BC-72F3BFD4A05B}" destId="{AFFCAABF-CE61-4CB3-BA59-D00A67BF1422}" srcOrd="0" destOrd="0" presId="urn:microsoft.com/office/officeart/2005/8/layout/list1"/>
    <dgm:cxn modelId="{D92A096C-05E7-4D3B-BF98-0D16035FA9B3}" type="presOf" srcId="{23C6CC49-D67C-45F2-98BC-72F3BFD4A05B}" destId="{2B724D8E-9858-422A-ACAE-91C020E1FE54}" srcOrd="1" destOrd="0" presId="urn:microsoft.com/office/officeart/2005/8/layout/list1"/>
    <dgm:cxn modelId="{3E6EE565-14E5-4C5F-8F86-B3DA66FA89D3}" type="presParOf" srcId="{B3965BFE-1E20-4959-91DD-AB15C9BE0F06}" destId="{D2AC18B2-8623-40EE-BEDA-8FC856778EBD}" srcOrd="0" destOrd="0" presId="urn:microsoft.com/office/officeart/2005/8/layout/list1"/>
    <dgm:cxn modelId="{18749DBE-2405-4A54-ADBF-178729C86ACD}" type="presParOf" srcId="{D2AC18B2-8623-40EE-BEDA-8FC856778EBD}" destId="{AFFCAABF-CE61-4CB3-BA59-D00A67BF1422}" srcOrd="0" destOrd="0" presId="urn:microsoft.com/office/officeart/2005/8/layout/list1"/>
    <dgm:cxn modelId="{F08A3B9D-7CEE-4972-8B2E-062F8CA7CD57}" type="presParOf" srcId="{D2AC18B2-8623-40EE-BEDA-8FC856778EBD}" destId="{2B724D8E-9858-422A-ACAE-91C020E1FE54}" srcOrd="1" destOrd="0" presId="urn:microsoft.com/office/officeart/2005/8/layout/list1"/>
    <dgm:cxn modelId="{4424B09F-4282-40C9-85AD-86409C8A39AC}" type="presParOf" srcId="{B3965BFE-1E20-4959-91DD-AB15C9BE0F06}" destId="{7B40CBA1-92EB-4FE4-86FD-485041CFB970}" srcOrd="1" destOrd="0" presId="urn:microsoft.com/office/officeart/2005/8/layout/list1"/>
    <dgm:cxn modelId="{EE36BBBB-7A19-4659-8FA6-A47FFB80006D}" type="presParOf" srcId="{B3965BFE-1E20-4959-91DD-AB15C9BE0F06}" destId="{890EA265-A1D1-4D0B-99EA-A9182C995789}" srcOrd="2" destOrd="0" presId="urn:microsoft.com/office/officeart/2005/8/layout/list1"/>
    <dgm:cxn modelId="{F05CAF80-00E4-41FF-A20A-9754D4F31708}" type="presParOf" srcId="{B3965BFE-1E20-4959-91DD-AB15C9BE0F06}" destId="{E8B93971-7FB1-462E-9E17-C8887224C585}" srcOrd="3" destOrd="0" presId="urn:microsoft.com/office/officeart/2005/8/layout/list1"/>
    <dgm:cxn modelId="{2CC65B73-8ECC-4826-BC7D-45BBC5A95433}" type="presParOf" srcId="{B3965BFE-1E20-4959-91DD-AB15C9BE0F06}" destId="{C966CF86-31FB-4D79-AB4E-0EB05E19ABF1}" srcOrd="4" destOrd="0" presId="urn:microsoft.com/office/officeart/2005/8/layout/list1"/>
    <dgm:cxn modelId="{1D31C4B9-8440-4B7E-9830-750D77A83FA6}" type="presParOf" srcId="{C966CF86-31FB-4D79-AB4E-0EB05E19ABF1}" destId="{F0460FAD-9FE6-4867-B0BB-FAAE967AE7AD}" srcOrd="0" destOrd="0" presId="urn:microsoft.com/office/officeart/2005/8/layout/list1"/>
    <dgm:cxn modelId="{89401A1F-AFB2-4AB2-B66C-8A0CD9C826AA}" type="presParOf" srcId="{C966CF86-31FB-4D79-AB4E-0EB05E19ABF1}" destId="{7A05AE87-187C-4DC9-A841-585FFB53CF10}" srcOrd="1" destOrd="0" presId="urn:microsoft.com/office/officeart/2005/8/layout/list1"/>
    <dgm:cxn modelId="{AC64D5A7-DE9C-4FA8-AE7B-116A48DFED1E}" type="presParOf" srcId="{B3965BFE-1E20-4959-91DD-AB15C9BE0F06}" destId="{AADE7CD4-6511-4F13-9A4E-1001789B50C6}" srcOrd="5" destOrd="0" presId="urn:microsoft.com/office/officeart/2005/8/layout/list1"/>
    <dgm:cxn modelId="{41318C81-8AD6-46D3-85B3-551825475FCC}" type="presParOf" srcId="{B3965BFE-1E20-4959-91DD-AB15C9BE0F06}" destId="{FD80867B-8A45-4CB2-8184-903437A10A1A}" srcOrd="6" destOrd="0" presId="urn:microsoft.com/office/officeart/2005/8/layout/list1"/>
    <dgm:cxn modelId="{523A2A0F-F9CB-4FF7-B40E-77EEC625F129}" type="presParOf" srcId="{B3965BFE-1E20-4959-91DD-AB15C9BE0F06}" destId="{4D645BAA-82B8-4B7E-9B4C-FA2C165AFCD0}" srcOrd="7" destOrd="0" presId="urn:microsoft.com/office/officeart/2005/8/layout/list1"/>
    <dgm:cxn modelId="{5DFC7E40-242B-4672-9093-3CC5E308317F}" type="presParOf" srcId="{B3965BFE-1E20-4959-91DD-AB15C9BE0F06}" destId="{9BF0796B-8600-4641-9303-7018D18A4B61}" srcOrd="8" destOrd="0" presId="urn:microsoft.com/office/officeart/2005/8/layout/list1"/>
    <dgm:cxn modelId="{E069C5CC-5A28-4E24-B404-335C12560E24}" type="presParOf" srcId="{9BF0796B-8600-4641-9303-7018D18A4B61}" destId="{543098AB-B897-4814-986A-98EE454830ED}" srcOrd="0" destOrd="0" presId="urn:microsoft.com/office/officeart/2005/8/layout/list1"/>
    <dgm:cxn modelId="{FD5FA45C-4CAB-44A8-A93E-393FD5030665}" type="presParOf" srcId="{9BF0796B-8600-4641-9303-7018D18A4B61}" destId="{CD9B166C-8D4B-4B1F-B5AA-8545904BA238}" srcOrd="1" destOrd="0" presId="urn:microsoft.com/office/officeart/2005/8/layout/list1"/>
    <dgm:cxn modelId="{6BB62733-B998-4E24-AEFD-EA387365F65D}" type="presParOf" srcId="{B3965BFE-1E20-4959-91DD-AB15C9BE0F06}" destId="{F6886FF9-EDF3-4F6C-B21B-9E4B765BFAD2}" srcOrd="9" destOrd="0" presId="urn:microsoft.com/office/officeart/2005/8/layout/list1"/>
    <dgm:cxn modelId="{991FD17A-F0E9-481A-AC2F-28B6434F597D}" type="presParOf" srcId="{B3965BFE-1E20-4959-91DD-AB15C9BE0F06}" destId="{3DD5BBBF-A7AE-469E-82F4-D3A1C6AE5739}" srcOrd="10" destOrd="0" presId="urn:microsoft.com/office/officeart/2005/8/layout/list1"/>
    <dgm:cxn modelId="{15AFB42F-6E2F-451E-8AB7-603DA956BADD}" type="presParOf" srcId="{B3965BFE-1E20-4959-91DD-AB15C9BE0F06}" destId="{1B97B9BF-999E-4259-8EB2-8B4113E3C4BA}" srcOrd="11" destOrd="0" presId="urn:microsoft.com/office/officeart/2005/8/layout/list1"/>
    <dgm:cxn modelId="{3D0C862E-2E9D-40F1-B213-58ADA02E8254}" type="presParOf" srcId="{B3965BFE-1E20-4959-91DD-AB15C9BE0F06}" destId="{540A6574-4F4F-4229-8DB0-A822557028A7}" srcOrd="12" destOrd="0" presId="urn:microsoft.com/office/officeart/2005/8/layout/list1"/>
    <dgm:cxn modelId="{B7C4353E-0587-406A-9681-DAB9984CF2EC}" type="presParOf" srcId="{540A6574-4F4F-4229-8DB0-A822557028A7}" destId="{E879517C-D5E0-48FF-A9E1-C28877C5DC63}" srcOrd="0" destOrd="0" presId="urn:microsoft.com/office/officeart/2005/8/layout/list1"/>
    <dgm:cxn modelId="{C73D3439-B7FD-4577-8DD6-086B71936A12}" type="presParOf" srcId="{540A6574-4F4F-4229-8DB0-A822557028A7}" destId="{79F763F4-B980-4ABC-B525-66EF7FCE7FF0}" srcOrd="1" destOrd="0" presId="urn:microsoft.com/office/officeart/2005/8/layout/list1"/>
    <dgm:cxn modelId="{06EF07D4-490E-489B-9C78-39EAB1940414}" type="presParOf" srcId="{B3965BFE-1E20-4959-91DD-AB15C9BE0F06}" destId="{6B65F163-5553-4FAC-8C82-0EA22872D554}" srcOrd="13" destOrd="0" presId="urn:microsoft.com/office/officeart/2005/8/layout/list1"/>
    <dgm:cxn modelId="{C3094D3A-0620-451D-9F2A-233DF5DC8A2E}" type="presParOf" srcId="{B3965BFE-1E20-4959-91DD-AB15C9BE0F06}" destId="{E1B89F8B-2BCF-440C-9A92-B6FA9AAB509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73ECB1-A37C-48F4-A9A6-5F5FE4D5632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E95C01A-14E3-4CCE-94BD-A0AD9BD8B432}">
      <dgm:prSet phldrT="[Текст]"/>
      <dgm:spPr/>
      <dgm:t>
        <a:bodyPr/>
        <a:lstStyle/>
        <a:p>
          <a:r>
            <a:rPr lang="ru-RU" dirty="0" smtClean="0"/>
            <a:t>Обеспечение возможности реализации образовательных программ  основного  общего образования с использованием дистанционных технологий</a:t>
          </a:r>
          <a:endParaRPr lang="ru-RU" dirty="0"/>
        </a:p>
      </dgm:t>
    </dgm:pt>
    <dgm:pt modelId="{BB8D5D6C-724E-487F-A765-90089931BD7E}" type="parTrans" cxnId="{C23E8D34-A561-44B8-8478-7B6270010989}">
      <dgm:prSet/>
      <dgm:spPr/>
      <dgm:t>
        <a:bodyPr/>
        <a:lstStyle/>
        <a:p>
          <a:endParaRPr lang="ru-RU"/>
        </a:p>
      </dgm:t>
    </dgm:pt>
    <dgm:pt modelId="{83C68225-E638-482A-A484-254D8A93D562}" type="sibTrans" cxnId="{C23E8D34-A561-44B8-8478-7B6270010989}">
      <dgm:prSet/>
      <dgm:spPr/>
      <dgm:t>
        <a:bodyPr/>
        <a:lstStyle/>
        <a:p>
          <a:endParaRPr lang="ru-RU"/>
        </a:p>
      </dgm:t>
    </dgm:pt>
    <dgm:pt modelId="{E7177E0B-FFE1-4C36-B013-6777D2CFBE0A}">
      <dgm:prSet phldrT="[Текст]"/>
      <dgm:spPr/>
      <dgm:t>
        <a:bodyPr/>
        <a:lstStyle/>
        <a:p>
          <a:r>
            <a:rPr lang="ru-RU" dirty="0" smtClean="0"/>
            <a:t>Создание библиотеки практик по использованию электронных ресурсов нового поколения для участников образовательного процесса</a:t>
          </a:r>
          <a:endParaRPr lang="ru-RU" dirty="0"/>
        </a:p>
      </dgm:t>
    </dgm:pt>
    <dgm:pt modelId="{89DD81A8-5C1A-489F-BB4B-01993B72FD42}" type="parTrans" cxnId="{A8FF76FC-D74C-44B5-921F-EB4E2F0958E7}">
      <dgm:prSet/>
      <dgm:spPr/>
      <dgm:t>
        <a:bodyPr/>
        <a:lstStyle/>
        <a:p>
          <a:endParaRPr lang="ru-RU"/>
        </a:p>
      </dgm:t>
    </dgm:pt>
    <dgm:pt modelId="{7082EF69-4A93-4D3B-88CB-15C94323471A}" type="sibTrans" cxnId="{A8FF76FC-D74C-44B5-921F-EB4E2F0958E7}">
      <dgm:prSet/>
      <dgm:spPr/>
      <dgm:t>
        <a:bodyPr/>
        <a:lstStyle/>
        <a:p>
          <a:endParaRPr lang="ru-RU"/>
        </a:p>
      </dgm:t>
    </dgm:pt>
    <dgm:pt modelId="{556FAEBB-B916-477C-9ACF-3B673A4F7D93}">
      <dgm:prSet phldrT="[Текст]"/>
      <dgm:spPr/>
      <dgm:t>
        <a:bodyPr/>
        <a:lstStyle/>
        <a:p>
          <a:r>
            <a:rPr lang="ru-RU" dirty="0" smtClean="0"/>
            <a:t>Трансляция инновационного опыта через проведение семинаров, </a:t>
          </a:r>
        </a:p>
        <a:p>
          <a:r>
            <a:rPr lang="ru-RU" dirty="0" smtClean="0"/>
            <a:t>практических занятий, мастер-классов и других форм методической </a:t>
          </a:r>
        </a:p>
        <a:p>
          <a:r>
            <a:rPr lang="ru-RU" dirty="0" smtClean="0"/>
            <a:t>работы</a:t>
          </a:r>
          <a:endParaRPr lang="ru-RU" dirty="0"/>
        </a:p>
      </dgm:t>
    </dgm:pt>
    <dgm:pt modelId="{4DFFACEB-D92C-411B-AE71-A624FC08C946}" type="parTrans" cxnId="{8C9D26FA-F6B6-4F8A-A0D5-57CE635902FE}">
      <dgm:prSet/>
      <dgm:spPr/>
      <dgm:t>
        <a:bodyPr/>
        <a:lstStyle/>
        <a:p>
          <a:endParaRPr lang="ru-RU"/>
        </a:p>
      </dgm:t>
    </dgm:pt>
    <dgm:pt modelId="{38D8611D-04F7-493F-B013-D61EF1699CE2}" type="sibTrans" cxnId="{8C9D26FA-F6B6-4F8A-A0D5-57CE635902FE}">
      <dgm:prSet/>
      <dgm:spPr/>
      <dgm:t>
        <a:bodyPr/>
        <a:lstStyle/>
        <a:p>
          <a:endParaRPr lang="ru-RU"/>
        </a:p>
      </dgm:t>
    </dgm:pt>
    <dgm:pt modelId="{7244DBC8-D7BC-44CD-B6AD-B86CA4A341E0}">
      <dgm:prSet/>
      <dgm:spPr/>
      <dgm:t>
        <a:bodyPr/>
        <a:lstStyle/>
        <a:p>
          <a:r>
            <a:rPr lang="ru-RU" dirty="0" smtClean="0"/>
            <a:t>Доля учителей математики, информатики, географии, обществознания школ методической сети,  использующих сервисы ФГИС   «Моя школа» для подготовки </a:t>
          </a:r>
        </a:p>
        <a:p>
          <a:r>
            <a:rPr lang="ru-RU" dirty="0" smtClean="0"/>
            <a:t>к ОГЭ - 100%</a:t>
          </a:r>
          <a:endParaRPr lang="ru-RU" dirty="0"/>
        </a:p>
      </dgm:t>
    </dgm:pt>
    <dgm:pt modelId="{BD4A10DF-B967-4758-A5D6-C28FE5B28A53}" type="parTrans" cxnId="{314C4451-114E-487D-BB7E-05ED854B917C}">
      <dgm:prSet/>
      <dgm:spPr/>
      <dgm:t>
        <a:bodyPr/>
        <a:lstStyle/>
        <a:p>
          <a:endParaRPr lang="ru-RU"/>
        </a:p>
      </dgm:t>
    </dgm:pt>
    <dgm:pt modelId="{2FBF2970-E286-4951-BB64-8E8D74418228}" type="sibTrans" cxnId="{314C4451-114E-487D-BB7E-05ED854B917C}">
      <dgm:prSet/>
      <dgm:spPr/>
      <dgm:t>
        <a:bodyPr/>
        <a:lstStyle/>
        <a:p>
          <a:endParaRPr lang="ru-RU"/>
        </a:p>
      </dgm:t>
    </dgm:pt>
    <dgm:pt modelId="{3DC8E39C-8A99-4515-969D-4F844D2A6AAE}">
      <dgm:prSet/>
      <dgm:spPr/>
      <dgm:t>
        <a:bodyPr/>
        <a:lstStyle/>
        <a:p>
          <a:r>
            <a:rPr lang="ru-RU" smtClean="0"/>
            <a:t>Обеспечение повышения качества образования за счёт использования современных цифровых технологий, внедрения лучших практик</a:t>
          </a:r>
          <a:endParaRPr lang="ru-RU"/>
        </a:p>
      </dgm:t>
    </dgm:pt>
    <dgm:pt modelId="{D697FB20-D4FD-4498-8058-D1F7CD9341EF}" type="parTrans" cxnId="{C0A57DA8-B757-4AA2-A10B-C35ADB9609DF}">
      <dgm:prSet/>
      <dgm:spPr/>
      <dgm:t>
        <a:bodyPr/>
        <a:lstStyle/>
        <a:p>
          <a:endParaRPr lang="ru-RU"/>
        </a:p>
      </dgm:t>
    </dgm:pt>
    <dgm:pt modelId="{F37E2F71-919D-4824-89CD-263446EE8207}" type="sibTrans" cxnId="{C0A57DA8-B757-4AA2-A10B-C35ADB9609DF}">
      <dgm:prSet/>
      <dgm:spPr/>
      <dgm:t>
        <a:bodyPr/>
        <a:lstStyle/>
        <a:p>
          <a:endParaRPr lang="ru-RU"/>
        </a:p>
      </dgm:t>
    </dgm:pt>
    <dgm:pt modelId="{25FAFA6F-57BF-42F4-8E00-FDCA04255223}" type="pres">
      <dgm:prSet presAssocID="{BD73ECB1-A37C-48F4-A9A6-5F5FE4D563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F8C15-16CA-4BD3-A51E-1B1901A310CD}" type="pres">
      <dgm:prSet presAssocID="{7244DBC8-D7BC-44CD-B6AD-B86CA4A341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B7CEC-3DD1-4E18-8591-B92E62210A9B}" type="pres">
      <dgm:prSet presAssocID="{2FBF2970-E286-4951-BB64-8E8D74418228}" presName="sibTrans" presStyleCnt="0"/>
      <dgm:spPr/>
    </dgm:pt>
    <dgm:pt modelId="{8D81BE8E-A5DD-4647-A099-362DEAF350A3}" type="pres">
      <dgm:prSet presAssocID="{2E95C01A-14E3-4CCE-94BD-A0AD9BD8B4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92190-1639-4792-BCFE-F039ECB3354C}" type="pres">
      <dgm:prSet presAssocID="{83C68225-E638-482A-A484-254D8A93D562}" presName="sibTrans" presStyleCnt="0"/>
      <dgm:spPr/>
    </dgm:pt>
    <dgm:pt modelId="{4562B275-A0B5-45D4-B83B-05C9102765F9}" type="pres">
      <dgm:prSet presAssocID="{E7177E0B-FFE1-4C36-B013-6777D2CFBE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A0519-77B5-4974-883E-CFA763D80F25}" type="pres">
      <dgm:prSet presAssocID="{7082EF69-4A93-4D3B-88CB-15C94323471A}" presName="sibTrans" presStyleCnt="0"/>
      <dgm:spPr/>
    </dgm:pt>
    <dgm:pt modelId="{0443E796-77AD-493C-B1F9-2C2337C4127A}" type="pres">
      <dgm:prSet presAssocID="{3DC8E39C-8A99-4515-969D-4F844D2A6AA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B24EA-2283-434F-8EAE-CB95295FE1EE}" type="pres">
      <dgm:prSet presAssocID="{F37E2F71-919D-4824-89CD-263446EE8207}" presName="sibTrans" presStyleCnt="0"/>
      <dgm:spPr/>
    </dgm:pt>
    <dgm:pt modelId="{B7B4C961-977B-455C-88EC-2988A9FD9CB9}" type="pres">
      <dgm:prSet presAssocID="{556FAEBB-B916-477C-9ACF-3B673A4F7D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F4945-2AB7-4E27-9DDB-66E16882320B}" type="presOf" srcId="{556FAEBB-B916-477C-9ACF-3B673A4F7D93}" destId="{B7B4C961-977B-455C-88EC-2988A9FD9CB9}" srcOrd="0" destOrd="0" presId="urn:microsoft.com/office/officeart/2005/8/layout/default"/>
    <dgm:cxn modelId="{28A78C69-2622-4464-A892-5D9F7C2FAA95}" type="presOf" srcId="{BD73ECB1-A37C-48F4-A9A6-5F5FE4D5632E}" destId="{25FAFA6F-57BF-42F4-8E00-FDCA04255223}" srcOrd="0" destOrd="0" presId="urn:microsoft.com/office/officeart/2005/8/layout/default"/>
    <dgm:cxn modelId="{6FD9760E-EDC1-4B18-B010-4CA8C5F34881}" type="presOf" srcId="{3DC8E39C-8A99-4515-969D-4F844D2A6AAE}" destId="{0443E796-77AD-493C-B1F9-2C2337C4127A}" srcOrd="0" destOrd="0" presId="urn:microsoft.com/office/officeart/2005/8/layout/default"/>
    <dgm:cxn modelId="{A8FF76FC-D74C-44B5-921F-EB4E2F0958E7}" srcId="{BD73ECB1-A37C-48F4-A9A6-5F5FE4D5632E}" destId="{E7177E0B-FFE1-4C36-B013-6777D2CFBE0A}" srcOrd="2" destOrd="0" parTransId="{89DD81A8-5C1A-489F-BB4B-01993B72FD42}" sibTransId="{7082EF69-4A93-4D3B-88CB-15C94323471A}"/>
    <dgm:cxn modelId="{C0A57DA8-B757-4AA2-A10B-C35ADB9609DF}" srcId="{BD73ECB1-A37C-48F4-A9A6-5F5FE4D5632E}" destId="{3DC8E39C-8A99-4515-969D-4F844D2A6AAE}" srcOrd="3" destOrd="0" parTransId="{D697FB20-D4FD-4498-8058-D1F7CD9341EF}" sibTransId="{F37E2F71-919D-4824-89CD-263446EE8207}"/>
    <dgm:cxn modelId="{8C9D26FA-F6B6-4F8A-A0D5-57CE635902FE}" srcId="{BD73ECB1-A37C-48F4-A9A6-5F5FE4D5632E}" destId="{556FAEBB-B916-477C-9ACF-3B673A4F7D93}" srcOrd="4" destOrd="0" parTransId="{4DFFACEB-D92C-411B-AE71-A624FC08C946}" sibTransId="{38D8611D-04F7-493F-B013-D61EF1699CE2}"/>
    <dgm:cxn modelId="{314C4451-114E-487D-BB7E-05ED854B917C}" srcId="{BD73ECB1-A37C-48F4-A9A6-5F5FE4D5632E}" destId="{7244DBC8-D7BC-44CD-B6AD-B86CA4A341E0}" srcOrd="0" destOrd="0" parTransId="{BD4A10DF-B967-4758-A5D6-C28FE5B28A53}" sibTransId="{2FBF2970-E286-4951-BB64-8E8D74418228}"/>
    <dgm:cxn modelId="{C23E8D34-A561-44B8-8478-7B6270010989}" srcId="{BD73ECB1-A37C-48F4-A9A6-5F5FE4D5632E}" destId="{2E95C01A-14E3-4CCE-94BD-A0AD9BD8B432}" srcOrd="1" destOrd="0" parTransId="{BB8D5D6C-724E-487F-A765-90089931BD7E}" sibTransId="{83C68225-E638-482A-A484-254D8A93D562}"/>
    <dgm:cxn modelId="{FDA3F124-7149-40B5-B5EE-EFFED381FC3D}" type="presOf" srcId="{2E95C01A-14E3-4CCE-94BD-A0AD9BD8B432}" destId="{8D81BE8E-A5DD-4647-A099-362DEAF350A3}" srcOrd="0" destOrd="0" presId="urn:microsoft.com/office/officeart/2005/8/layout/default"/>
    <dgm:cxn modelId="{E5522433-3CAF-445D-BBF2-BCA12C29EE37}" type="presOf" srcId="{E7177E0B-FFE1-4C36-B013-6777D2CFBE0A}" destId="{4562B275-A0B5-45D4-B83B-05C9102765F9}" srcOrd="0" destOrd="0" presId="urn:microsoft.com/office/officeart/2005/8/layout/default"/>
    <dgm:cxn modelId="{1FC4D90B-2015-4361-89FB-4948D5B4BF18}" type="presOf" srcId="{7244DBC8-D7BC-44CD-B6AD-B86CA4A341E0}" destId="{4BCF8C15-16CA-4BD3-A51E-1B1901A310CD}" srcOrd="0" destOrd="0" presId="urn:microsoft.com/office/officeart/2005/8/layout/default"/>
    <dgm:cxn modelId="{D45BACA3-31CC-4CE0-9B0C-A2B82AFC338F}" type="presParOf" srcId="{25FAFA6F-57BF-42F4-8E00-FDCA04255223}" destId="{4BCF8C15-16CA-4BD3-A51E-1B1901A310CD}" srcOrd="0" destOrd="0" presId="urn:microsoft.com/office/officeart/2005/8/layout/default"/>
    <dgm:cxn modelId="{FB7CB9D6-8D0E-4D22-99EA-CCC06BAA5CAD}" type="presParOf" srcId="{25FAFA6F-57BF-42F4-8E00-FDCA04255223}" destId="{10AB7CEC-3DD1-4E18-8591-B92E62210A9B}" srcOrd="1" destOrd="0" presId="urn:microsoft.com/office/officeart/2005/8/layout/default"/>
    <dgm:cxn modelId="{6D9FDAAF-CC42-4445-9C9C-7810E54889C5}" type="presParOf" srcId="{25FAFA6F-57BF-42F4-8E00-FDCA04255223}" destId="{8D81BE8E-A5DD-4647-A099-362DEAF350A3}" srcOrd="2" destOrd="0" presId="urn:microsoft.com/office/officeart/2005/8/layout/default"/>
    <dgm:cxn modelId="{31CAD465-5008-489F-9A08-B2EB24D93B41}" type="presParOf" srcId="{25FAFA6F-57BF-42F4-8E00-FDCA04255223}" destId="{AA392190-1639-4792-BCFE-F039ECB3354C}" srcOrd="3" destOrd="0" presId="urn:microsoft.com/office/officeart/2005/8/layout/default"/>
    <dgm:cxn modelId="{923AEE2F-891A-4BD6-943F-5E1CCAC419CD}" type="presParOf" srcId="{25FAFA6F-57BF-42F4-8E00-FDCA04255223}" destId="{4562B275-A0B5-45D4-B83B-05C9102765F9}" srcOrd="4" destOrd="0" presId="urn:microsoft.com/office/officeart/2005/8/layout/default"/>
    <dgm:cxn modelId="{07951E31-A204-4A1A-9EA8-88F1EF5EF5FC}" type="presParOf" srcId="{25FAFA6F-57BF-42F4-8E00-FDCA04255223}" destId="{F4AA0519-77B5-4974-883E-CFA763D80F25}" srcOrd="5" destOrd="0" presId="urn:microsoft.com/office/officeart/2005/8/layout/default"/>
    <dgm:cxn modelId="{26DD326D-A852-4FE3-BC14-BDD3D52695CD}" type="presParOf" srcId="{25FAFA6F-57BF-42F4-8E00-FDCA04255223}" destId="{0443E796-77AD-493C-B1F9-2C2337C4127A}" srcOrd="6" destOrd="0" presId="urn:microsoft.com/office/officeart/2005/8/layout/default"/>
    <dgm:cxn modelId="{DE835C49-621A-44B3-A5C8-5AEA3F736697}" type="presParOf" srcId="{25FAFA6F-57BF-42F4-8E00-FDCA04255223}" destId="{AD7B24EA-2283-434F-8EAE-CB95295FE1EE}" srcOrd="7" destOrd="0" presId="urn:microsoft.com/office/officeart/2005/8/layout/default"/>
    <dgm:cxn modelId="{DF825C37-8C4C-4A1A-A5AA-016D68D9A44E}" type="presParOf" srcId="{25FAFA6F-57BF-42F4-8E00-FDCA04255223}" destId="{B7B4C961-977B-455C-88EC-2988A9FD9C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4276CB-6533-4304-8F3E-7FD42EDFF3E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946C3F3-F4FC-4BFB-AFF5-E81CEBA3798C}">
      <dgm:prSet phldrT="[Текст]"/>
      <dgm:spPr/>
      <dgm:t>
        <a:bodyPr/>
        <a:lstStyle/>
        <a:p>
          <a:r>
            <a:rPr lang="ru-RU" dirty="0" err="1" smtClean="0"/>
            <a:t>Взаимооценка</a:t>
          </a:r>
          <a:r>
            <a:rPr lang="ru-RU" dirty="0" smtClean="0"/>
            <a:t> проектных продуктов участниками проекта</a:t>
          </a:r>
          <a:endParaRPr lang="ru-RU" dirty="0"/>
        </a:p>
      </dgm:t>
    </dgm:pt>
    <dgm:pt modelId="{A590E743-49BD-45FD-A41D-CA5898FADC58}" type="parTrans" cxnId="{CECE69B6-8035-4014-A29A-EA558EA9F981}">
      <dgm:prSet/>
      <dgm:spPr/>
      <dgm:t>
        <a:bodyPr/>
        <a:lstStyle/>
        <a:p>
          <a:endParaRPr lang="ru-RU"/>
        </a:p>
      </dgm:t>
    </dgm:pt>
    <dgm:pt modelId="{CBBB933A-3EF4-4034-B04B-19F0FE00EE6B}" type="sibTrans" cxnId="{CECE69B6-8035-4014-A29A-EA558EA9F981}">
      <dgm:prSet/>
      <dgm:spPr/>
      <dgm:t>
        <a:bodyPr/>
        <a:lstStyle/>
        <a:p>
          <a:endParaRPr lang="ru-RU"/>
        </a:p>
      </dgm:t>
    </dgm:pt>
    <dgm:pt modelId="{CA70897D-DBFB-424B-A2FB-77FDDB278DCD}">
      <dgm:prSet phldrT="[Текст]"/>
      <dgm:spPr/>
      <dgm:t>
        <a:bodyPr/>
        <a:lstStyle/>
        <a:p>
          <a:r>
            <a:rPr lang="ru-RU" dirty="0" smtClean="0"/>
            <a:t>Рост предметных  компетенций обучающихся</a:t>
          </a:r>
          <a:endParaRPr lang="ru-RU" dirty="0"/>
        </a:p>
      </dgm:t>
    </dgm:pt>
    <dgm:pt modelId="{5CF0147E-99F7-4D2C-B6DC-62FB3FB3A9CB}" type="parTrans" cxnId="{0932B70D-47F5-4EE1-9FBF-A278ADC1E902}">
      <dgm:prSet/>
      <dgm:spPr/>
      <dgm:t>
        <a:bodyPr/>
        <a:lstStyle/>
        <a:p>
          <a:endParaRPr lang="ru-RU"/>
        </a:p>
      </dgm:t>
    </dgm:pt>
    <dgm:pt modelId="{6FDE7A23-DA24-435D-9C1C-2267B95E2657}" type="sibTrans" cxnId="{0932B70D-47F5-4EE1-9FBF-A278ADC1E902}">
      <dgm:prSet/>
      <dgm:spPr/>
      <dgm:t>
        <a:bodyPr/>
        <a:lstStyle/>
        <a:p>
          <a:endParaRPr lang="ru-RU"/>
        </a:p>
      </dgm:t>
    </dgm:pt>
    <dgm:pt modelId="{A035811D-A846-40F7-990F-F907C55BC1DA}">
      <dgm:prSet phldrT="[Текст]"/>
      <dgm:spPr/>
      <dgm:t>
        <a:bodyPr/>
        <a:lstStyle/>
        <a:p>
          <a:r>
            <a:rPr lang="ru-RU" dirty="0" smtClean="0"/>
            <a:t>Повышение уровня цифровой грамотности педагогов</a:t>
          </a:r>
          <a:endParaRPr lang="ru-RU" dirty="0"/>
        </a:p>
      </dgm:t>
    </dgm:pt>
    <dgm:pt modelId="{E4419575-6356-46A9-9869-B9BD5C1D6463}" type="parTrans" cxnId="{71ACC20B-879E-4A33-A446-561878BE9106}">
      <dgm:prSet/>
      <dgm:spPr/>
      <dgm:t>
        <a:bodyPr/>
        <a:lstStyle/>
        <a:p>
          <a:endParaRPr lang="ru-RU"/>
        </a:p>
      </dgm:t>
    </dgm:pt>
    <dgm:pt modelId="{868542A1-4877-4946-92C8-0C2B65DDA2FB}" type="sibTrans" cxnId="{71ACC20B-879E-4A33-A446-561878BE9106}">
      <dgm:prSet/>
      <dgm:spPr/>
      <dgm:t>
        <a:bodyPr/>
        <a:lstStyle/>
        <a:p>
          <a:endParaRPr lang="ru-RU"/>
        </a:p>
      </dgm:t>
    </dgm:pt>
    <dgm:pt modelId="{75C98C79-80E1-4D79-8050-56848B428B67}">
      <dgm:prSet phldrT="[Текст]"/>
      <dgm:spPr/>
      <dgm:t>
        <a:bodyPr/>
        <a:lstStyle/>
        <a:p>
          <a:r>
            <a:rPr lang="ru-RU" dirty="0" smtClean="0"/>
            <a:t>Удовлетворённость участников проекта</a:t>
          </a:r>
          <a:endParaRPr lang="ru-RU" dirty="0"/>
        </a:p>
      </dgm:t>
    </dgm:pt>
    <dgm:pt modelId="{9D8A8A10-024D-42AF-A0C4-C8CE5A853B08}" type="parTrans" cxnId="{A1318398-5FD3-4D45-B7E4-0AB19A266E50}">
      <dgm:prSet/>
      <dgm:spPr/>
      <dgm:t>
        <a:bodyPr/>
        <a:lstStyle/>
        <a:p>
          <a:endParaRPr lang="ru-RU"/>
        </a:p>
      </dgm:t>
    </dgm:pt>
    <dgm:pt modelId="{C0C7A342-F295-4D4A-9453-7DDA1EC6846C}" type="sibTrans" cxnId="{A1318398-5FD3-4D45-B7E4-0AB19A266E50}">
      <dgm:prSet/>
      <dgm:spPr/>
      <dgm:t>
        <a:bodyPr/>
        <a:lstStyle/>
        <a:p>
          <a:endParaRPr lang="ru-RU"/>
        </a:p>
      </dgm:t>
    </dgm:pt>
    <dgm:pt modelId="{CAB0D92D-D529-471E-A096-EAB266DEAD56}">
      <dgm:prSet/>
      <dgm:spPr/>
      <dgm:t>
        <a:bodyPr/>
        <a:lstStyle/>
        <a:p>
          <a:r>
            <a:rPr lang="ru-RU" smtClean="0"/>
            <a:t>Аналитическая деятельность по изучению документов, разработок</a:t>
          </a:r>
          <a:endParaRPr lang="ru-RU"/>
        </a:p>
      </dgm:t>
    </dgm:pt>
    <dgm:pt modelId="{4C710F31-3F3F-48E9-9A58-E7CB1A8A1FC0}" type="parTrans" cxnId="{C28679FB-0EA2-4F1B-A299-582BB759D876}">
      <dgm:prSet/>
      <dgm:spPr/>
      <dgm:t>
        <a:bodyPr/>
        <a:lstStyle/>
        <a:p>
          <a:endParaRPr lang="ru-RU"/>
        </a:p>
      </dgm:t>
    </dgm:pt>
    <dgm:pt modelId="{0E343BB3-3A76-496F-9B69-8905BC873975}" type="sibTrans" cxnId="{C28679FB-0EA2-4F1B-A299-582BB759D876}">
      <dgm:prSet/>
      <dgm:spPr/>
      <dgm:t>
        <a:bodyPr/>
        <a:lstStyle/>
        <a:p>
          <a:endParaRPr lang="ru-RU"/>
        </a:p>
      </dgm:t>
    </dgm:pt>
    <dgm:pt modelId="{76E70737-1613-4FA0-9F3B-6DA03CF00A75}" type="pres">
      <dgm:prSet presAssocID="{E34276CB-6533-4304-8F3E-7FD42EDFF3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932A0-A7DF-477D-B18F-97EA3DD969CC}" type="pres">
      <dgm:prSet presAssocID="{CAB0D92D-D529-471E-A096-EAB266DEAD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72B1E-32B2-4312-BC94-1D407398A5F2}" type="pres">
      <dgm:prSet presAssocID="{0E343BB3-3A76-496F-9B69-8905BC873975}" presName="sibTrans" presStyleCnt="0"/>
      <dgm:spPr/>
    </dgm:pt>
    <dgm:pt modelId="{63AEF273-C868-4E0C-8037-D5E71118DCD6}" type="pres">
      <dgm:prSet presAssocID="{B946C3F3-F4FC-4BFB-AFF5-E81CEBA379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7B246-66D3-4C66-AA03-FDBB00C8C0BC}" type="pres">
      <dgm:prSet presAssocID="{CBBB933A-3EF4-4034-B04B-19F0FE00EE6B}" presName="sibTrans" presStyleCnt="0"/>
      <dgm:spPr/>
    </dgm:pt>
    <dgm:pt modelId="{9A6E722E-7E9A-463D-B33E-9F73FD103FBE}" type="pres">
      <dgm:prSet presAssocID="{CA70897D-DBFB-424B-A2FB-77FDDB278DC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33E94-2E76-4986-883D-D3B733394438}" type="pres">
      <dgm:prSet presAssocID="{6FDE7A23-DA24-435D-9C1C-2267B95E2657}" presName="sibTrans" presStyleCnt="0"/>
      <dgm:spPr/>
    </dgm:pt>
    <dgm:pt modelId="{A6E3424B-EFD2-4515-A79A-499637A5F66E}" type="pres">
      <dgm:prSet presAssocID="{A035811D-A846-40F7-990F-F907C55BC1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BD63A-4122-4B78-A35F-2A1C374F79B5}" type="pres">
      <dgm:prSet presAssocID="{868542A1-4877-4946-92C8-0C2B65DDA2FB}" presName="sibTrans" presStyleCnt="0"/>
      <dgm:spPr/>
    </dgm:pt>
    <dgm:pt modelId="{BFA69D14-1C23-4936-AE40-BDA7EA8EF5D6}" type="pres">
      <dgm:prSet presAssocID="{75C98C79-80E1-4D79-8050-56848B428B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3607A-753F-43C8-8353-8C1ED6602B2C}" type="presOf" srcId="{B946C3F3-F4FC-4BFB-AFF5-E81CEBA3798C}" destId="{63AEF273-C868-4E0C-8037-D5E71118DCD6}" srcOrd="0" destOrd="0" presId="urn:microsoft.com/office/officeart/2005/8/layout/default"/>
    <dgm:cxn modelId="{CECE69B6-8035-4014-A29A-EA558EA9F981}" srcId="{E34276CB-6533-4304-8F3E-7FD42EDFF3EA}" destId="{B946C3F3-F4FC-4BFB-AFF5-E81CEBA3798C}" srcOrd="1" destOrd="0" parTransId="{A590E743-49BD-45FD-A41D-CA5898FADC58}" sibTransId="{CBBB933A-3EF4-4034-B04B-19F0FE00EE6B}"/>
    <dgm:cxn modelId="{1263503F-7F48-443F-A952-8AD34149E654}" type="presOf" srcId="{A035811D-A846-40F7-990F-F907C55BC1DA}" destId="{A6E3424B-EFD2-4515-A79A-499637A5F66E}" srcOrd="0" destOrd="0" presId="urn:microsoft.com/office/officeart/2005/8/layout/default"/>
    <dgm:cxn modelId="{54C2394B-AD96-4BE8-B7EB-33CE3C777129}" type="presOf" srcId="{75C98C79-80E1-4D79-8050-56848B428B67}" destId="{BFA69D14-1C23-4936-AE40-BDA7EA8EF5D6}" srcOrd="0" destOrd="0" presId="urn:microsoft.com/office/officeart/2005/8/layout/default"/>
    <dgm:cxn modelId="{02C2DF59-9966-461D-B1CB-05F6B9DFEA31}" type="presOf" srcId="{E34276CB-6533-4304-8F3E-7FD42EDFF3EA}" destId="{76E70737-1613-4FA0-9F3B-6DA03CF00A75}" srcOrd="0" destOrd="0" presId="urn:microsoft.com/office/officeart/2005/8/layout/default"/>
    <dgm:cxn modelId="{0932B70D-47F5-4EE1-9FBF-A278ADC1E902}" srcId="{E34276CB-6533-4304-8F3E-7FD42EDFF3EA}" destId="{CA70897D-DBFB-424B-A2FB-77FDDB278DCD}" srcOrd="2" destOrd="0" parTransId="{5CF0147E-99F7-4D2C-B6DC-62FB3FB3A9CB}" sibTransId="{6FDE7A23-DA24-435D-9C1C-2267B95E2657}"/>
    <dgm:cxn modelId="{1625A349-83C6-4A86-908A-95B29F3F6FD1}" type="presOf" srcId="{CAB0D92D-D529-471E-A096-EAB266DEAD56}" destId="{088932A0-A7DF-477D-B18F-97EA3DD969CC}" srcOrd="0" destOrd="0" presId="urn:microsoft.com/office/officeart/2005/8/layout/default"/>
    <dgm:cxn modelId="{71ACC20B-879E-4A33-A446-561878BE9106}" srcId="{E34276CB-6533-4304-8F3E-7FD42EDFF3EA}" destId="{A035811D-A846-40F7-990F-F907C55BC1DA}" srcOrd="3" destOrd="0" parTransId="{E4419575-6356-46A9-9869-B9BD5C1D6463}" sibTransId="{868542A1-4877-4946-92C8-0C2B65DDA2FB}"/>
    <dgm:cxn modelId="{A1318398-5FD3-4D45-B7E4-0AB19A266E50}" srcId="{E34276CB-6533-4304-8F3E-7FD42EDFF3EA}" destId="{75C98C79-80E1-4D79-8050-56848B428B67}" srcOrd="4" destOrd="0" parTransId="{9D8A8A10-024D-42AF-A0C4-C8CE5A853B08}" sibTransId="{C0C7A342-F295-4D4A-9453-7DDA1EC6846C}"/>
    <dgm:cxn modelId="{C28679FB-0EA2-4F1B-A299-582BB759D876}" srcId="{E34276CB-6533-4304-8F3E-7FD42EDFF3EA}" destId="{CAB0D92D-D529-471E-A096-EAB266DEAD56}" srcOrd="0" destOrd="0" parTransId="{4C710F31-3F3F-48E9-9A58-E7CB1A8A1FC0}" sibTransId="{0E343BB3-3A76-496F-9B69-8905BC873975}"/>
    <dgm:cxn modelId="{A6FAE61D-5FB6-477E-B835-A8F5068AE827}" type="presOf" srcId="{CA70897D-DBFB-424B-A2FB-77FDDB278DCD}" destId="{9A6E722E-7E9A-463D-B33E-9F73FD103FBE}" srcOrd="0" destOrd="0" presId="urn:microsoft.com/office/officeart/2005/8/layout/default"/>
    <dgm:cxn modelId="{DA37276B-1B7F-48EB-909E-CEA7DB83AEC1}" type="presParOf" srcId="{76E70737-1613-4FA0-9F3B-6DA03CF00A75}" destId="{088932A0-A7DF-477D-B18F-97EA3DD969CC}" srcOrd="0" destOrd="0" presId="urn:microsoft.com/office/officeart/2005/8/layout/default"/>
    <dgm:cxn modelId="{720ABAB9-DA34-4C49-9C4B-8501B2621BC4}" type="presParOf" srcId="{76E70737-1613-4FA0-9F3B-6DA03CF00A75}" destId="{FB572B1E-32B2-4312-BC94-1D407398A5F2}" srcOrd="1" destOrd="0" presId="urn:microsoft.com/office/officeart/2005/8/layout/default"/>
    <dgm:cxn modelId="{8E0E2225-120C-4691-BF5B-724170897A82}" type="presParOf" srcId="{76E70737-1613-4FA0-9F3B-6DA03CF00A75}" destId="{63AEF273-C868-4E0C-8037-D5E71118DCD6}" srcOrd="2" destOrd="0" presId="urn:microsoft.com/office/officeart/2005/8/layout/default"/>
    <dgm:cxn modelId="{48B6F1C7-2930-484A-9A7D-E37A2A7081D1}" type="presParOf" srcId="{76E70737-1613-4FA0-9F3B-6DA03CF00A75}" destId="{F8F7B246-66D3-4C66-AA03-FDBB00C8C0BC}" srcOrd="3" destOrd="0" presId="urn:microsoft.com/office/officeart/2005/8/layout/default"/>
    <dgm:cxn modelId="{FCAA7006-14FC-4614-9F12-FCBEB146FFD6}" type="presParOf" srcId="{76E70737-1613-4FA0-9F3B-6DA03CF00A75}" destId="{9A6E722E-7E9A-463D-B33E-9F73FD103FBE}" srcOrd="4" destOrd="0" presId="urn:microsoft.com/office/officeart/2005/8/layout/default"/>
    <dgm:cxn modelId="{A4AD018B-4B7F-439C-97CE-9D5093FA9646}" type="presParOf" srcId="{76E70737-1613-4FA0-9F3B-6DA03CF00A75}" destId="{DBA33E94-2E76-4986-883D-D3B733394438}" srcOrd="5" destOrd="0" presId="urn:microsoft.com/office/officeart/2005/8/layout/default"/>
    <dgm:cxn modelId="{2F0B423F-2CA1-4371-A6A0-A8B7793BD49B}" type="presParOf" srcId="{76E70737-1613-4FA0-9F3B-6DA03CF00A75}" destId="{A6E3424B-EFD2-4515-A79A-499637A5F66E}" srcOrd="6" destOrd="0" presId="urn:microsoft.com/office/officeart/2005/8/layout/default"/>
    <dgm:cxn modelId="{4F83F711-F69F-4991-9B23-74C60852CD9A}" type="presParOf" srcId="{76E70737-1613-4FA0-9F3B-6DA03CF00A75}" destId="{32DBD63A-4122-4B78-A35F-2A1C374F79B5}" srcOrd="7" destOrd="0" presId="urn:microsoft.com/office/officeart/2005/8/layout/default"/>
    <dgm:cxn modelId="{453679B3-A9D9-4AA2-8A54-1BA98041E3C4}" type="presParOf" srcId="{76E70737-1613-4FA0-9F3B-6DA03CF00A75}" destId="{BFA69D14-1C23-4936-AE40-BDA7EA8EF5D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B07260-92F7-47B7-8535-26FD6E42C2E3}">
      <dsp:nvSpPr>
        <dsp:cNvPr id="0" name=""/>
        <dsp:cNvSpPr/>
      </dsp:nvSpPr>
      <dsp:spPr>
        <a:xfrm rot="5400000">
          <a:off x="-244788" y="367240"/>
          <a:ext cx="1631920" cy="114234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-244788" y="367240"/>
        <a:ext cx="1631920" cy="1142344"/>
      </dsp:txXfrm>
    </dsp:sp>
    <dsp:sp modelId="{BC514043-BB69-4D54-BC03-A83806B0F8D5}">
      <dsp:nvSpPr>
        <dsp:cNvPr id="0" name=""/>
        <dsp:cNvSpPr/>
      </dsp:nvSpPr>
      <dsp:spPr>
        <a:xfrm rot="5400000">
          <a:off x="3480026" y="-2312181"/>
          <a:ext cx="1254653" cy="593001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/>
            <a:t>освоение сервисов ФГИС «Моя Школа»,    разный пользовательский опыт педагогов</a:t>
          </a:r>
          <a:endParaRPr lang="ru-RU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</dsp:txBody>
      <dsp:txXfrm rot="5400000">
        <a:off x="3480026" y="-2312181"/>
        <a:ext cx="1254653" cy="5930017"/>
      </dsp:txXfrm>
    </dsp:sp>
    <dsp:sp modelId="{E9C82A3A-D212-4AFA-A1A6-502C2FC8BBA2}">
      <dsp:nvSpPr>
        <dsp:cNvPr id="0" name=""/>
        <dsp:cNvSpPr/>
      </dsp:nvSpPr>
      <dsp:spPr>
        <a:xfrm rot="5400000">
          <a:off x="-244788" y="1981316"/>
          <a:ext cx="1631920" cy="114234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-244788" y="1981316"/>
        <a:ext cx="1631920" cy="1142344"/>
      </dsp:txXfrm>
    </dsp:sp>
    <dsp:sp modelId="{BAD08FCF-1FCC-426D-81D4-EC767735494C}">
      <dsp:nvSpPr>
        <dsp:cNvPr id="0" name=""/>
        <dsp:cNvSpPr/>
      </dsp:nvSpPr>
      <dsp:spPr>
        <a:xfrm rot="5400000">
          <a:off x="3420009" y="-698105"/>
          <a:ext cx="1374687" cy="593001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повышение качества подготовки обучающихся МСО к ГИА-9 по предметам </a:t>
          </a:r>
          <a:r>
            <a:rPr lang="ru-RU" sz="2400" b="1" kern="1200" dirty="0" smtClean="0"/>
            <a:t>математика, </a:t>
          </a:r>
          <a:r>
            <a:rPr lang="ru-RU" sz="2400" b="1" kern="1200" dirty="0" smtClean="0"/>
            <a:t>обществознание  </a:t>
          </a:r>
          <a:endParaRPr lang="ru-RU" sz="2400" b="1" kern="1200" dirty="0"/>
        </a:p>
      </dsp:txBody>
      <dsp:txXfrm rot="5400000">
        <a:off x="3420009" y="-698105"/>
        <a:ext cx="1374687" cy="5930017"/>
      </dsp:txXfrm>
    </dsp:sp>
    <dsp:sp modelId="{FE14608C-A4BB-4E32-B54B-5EC9D25FB685}">
      <dsp:nvSpPr>
        <dsp:cNvPr id="0" name=""/>
        <dsp:cNvSpPr/>
      </dsp:nvSpPr>
      <dsp:spPr>
        <a:xfrm rot="5400000">
          <a:off x="-244788" y="3588025"/>
          <a:ext cx="1631920" cy="114234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-244788" y="3588025"/>
        <a:ext cx="1631920" cy="1142344"/>
      </dsp:txXfrm>
    </dsp:sp>
    <dsp:sp modelId="{DAAA6EE3-36EF-44D7-8CB5-78388E0CEEE2}">
      <dsp:nvSpPr>
        <dsp:cNvPr id="0" name=""/>
        <dsp:cNvSpPr/>
      </dsp:nvSpPr>
      <dsp:spPr>
        <a:xfrm rot="5400000">
          <a:off x="3427376" y="908603"/>
          <a:ext cx="1359953" cy="593001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/>
            <a:t>исполнение управленческих решений (заказчик проекта ДО АГОГР)</a:t>
          </a:r>
          <a:endParaRPr lang="ru-RU" sz="24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5400000">
        <a:off x="3427376" y="908603"/>
        <a:ext cx="1359953" cy="59300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F0C2D5-908A-421B-B8B1-CB552C042F34}">
      <dsp:nvSpPr>
        <dsp:cNvPr id="0" name=""/>
        <dsp:cNvSpPr/>
      </dsp:nvSpPr>
      <dsp:spPr>
        <a:xfrm>
          <a:off x="3200422" y="0"/>
          <a:ext cx="4800633" cy="442915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Создание необходимых условий для  повышения уровня подготовки обучающихся к ОГЭ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за счёт применения дистанционных образовательных технологий, в частности создания каталога практик по использованию сервисов платформы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«Моя школа» </a:t>
          </a:r>
          <a:endParaRPr lang="ru-RU" sz="1900" kern="1200" dirty="0"/>
        </a:p>
      </dsp:txBody>
      <dsp:txXfrm>
        <a:off x="3200422" y="0"/>
        <a:ext cx="4800633" cy="4429157"/>
      </dsp:txXfrm>
    </dsp:sp>
    <dsp:sp modelId="{E0F56FFA-8533-4F94-9E16-4070CADDCDEC}">
      <dsp:nvSpPr>
        <dsp:cNvPr id="0" name=""/>
        <dsp:cNvSpPr/>
      </dsp:nvSpPr>
      <dsp:spPr>
        <a:xfrm>
          <a:off x="0" y="0"/>
          <a:ext cx="3200422" cy="4429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Значительные сложности  у участников образовательного процесса в освоении и применении сервисов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ФГИС Министерства просвещения РФ для реализации  образовательных программ основного образования, в том числе для подготовки к ГИА</a:t>
          </a:r>
          <a:endParaRPr lang="ru-RU" sz="2000" b="1" kern="1200" dirty="0"/>
        </a:p>
      </dsp:txBody>
      <dsp:txXfrm>
        <a:off x="0" y="0"/>
        <a:ext cx="3200422" cy="44291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F1B816-9CA5-49B1-91E5-541FC549499E}">
      <dsp:nvSpPr>
        <dsp:cNvPr id="0" name=""/>
        <dsp:cNvSpPr/>
      </dsp:nvSpPr>
      <dsp:spPr>
        <a:xfrm>
          <a:off x="0" y="229496"/>
          <a:ext cx="4214842" cy="12166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Повысить уровень цифровой грамотности педагогов за счёт освоения ими функциональных возможностей подсистем ФГИС «Моя школа»;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0" y="229496"/>
        <a:ext cx="4214842" cy="1216653"/>
      </dsp:txXfrm>
    </dsp:sp>
    <dsp:sp modelId="{CAFF1199-FB8D-4033-9497-250D508A03C3}">
      <dsp:nvSpPr>
        <dsp:cNvPr id="0" name=""/>
        <dsp:cNvSpPr/>
      </dsp:nvSpPr>
      <dsp:spPr>
        <a:xfrm>
          <a:off x="0" y="1480710"/>
          <a:ext cx="4214842" cy="12166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Организовать индивидуальную и коллективную работу  педагогов с документами, презентациями, таблицами, электронным документооборотом, согласовать общие методические решения  для  </a:t>
          </a:r>
          <a:r>
            <a:rPr lang="ru-RU" sz="1200" b="0" kern="1200" dirty="0" smtClean="0"/>
            <a:t>повышения качества подготовки обучающихся МСО к ГИА-9  по математике, информатике, географии, обществознанию;</a:t>
          </a:r>
          <a:endParaRPr lang="ru-RU" sz="1200" b="0" kern="1200" dirty="0"/>
        </a:p>
      </dsp:txBody>
      <dsp:txXfrm>
        <a:off x="0" y="1480710"/>
        <a:ext cx="4214842" cy="1216653"/>
      </dsp:txXfrm>
    </dsp:sp>
    <dsp:sp modelId="{38A260BF-B208-4C12-B0D2-EFE6C39D3B70}">
      <dsp:nvSpPr>
        <dsp:cNvPr id="0" name=""/>
        <dsp:cNvSpPr/>
      </dsp:nvSpPr>
      <dsp:spPr>
        <a:xfrm>
          <a:off x="0" y="2731924"/>
          <a:ext cx="4214842" cy="12166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Создать каталог образовательных практик по  подготовке обучающихся к ОГЭ по предметам математика,  информатика, география, обществознание с использованием сервисов платформы «Моя школа» ;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0" y="2731924"/>
        <a:ext cx="4214842" cy="1216653"/>
      </dsp:txXfrm>
    </dsp:sp>
    <dsp:sp modelId="{9F248E2D-D552-456F-AD9C-FC8187BC3B99}">
      <dsp:nvSpPr>
        <dsp:cNvPr id="0" name=""/>
        <dsp:cNvSpPr/>
      </dsp:nvSpPr>
      <dsp:spPr>
        <a:xfrm>
          <a:off x="0" y="4057129"/>
          <a:ext cx="4214842" cy="12166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Создать условия для сетевого взаимодействия педагогов для совместного использования создаваемого контента, реализации принципа максимальной интеграции для профессионального развития и оптимизации труда; </a:t>
          </a:r>
          <a:endParaRPr lang="ru-RU" sz="1200" kern="1200"/>
        </a:p>
      </dsp:txBody>
      <dsp:txXfrm>
        <a:off x="0" y="4057129"/>
        <a:ext cx="4214842" cy="12166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8F2DE-6C27-486A-912A-446510BA5899}">
      <dsp:nvSpPr>
        <dsp:cNvPr id="0" name=""/>
        <dsp:cNvSpPr/>
      </dsp:nvSpPr>
      <dsp:spPr>
        <a:xfrm rot="16200000">
          <a:off x="-92872" y="93871"/>
          <a:ext cx="2786082" cy="259833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399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Повышение уровня цифровой грамотности педагогических работников, повышение качества  образования</a:t>
          </a:r>
          <a:endParaRPr lang="ru-RU" sz="1300" kern="1200" dirty="0"/>
        </a:p>
      </dsp:txBody>
      <dsp:txXfrm rot="16200000">
        <a:off x="-92872" y="93871"/>
        <a:ext cx="2786082" cy="2598338"/>
      </dsp:txXfrm>
    </dsp:sp>
    <dsp:sp modelId="{39DC1A26-08E2-43AF-B117-B762292A43C0}">
      <dsp:nvSpPr>
        <dsp:cNvPr id="0" name=""/>
        <dsp:cNvSpPr/>
      </dsp:nvSpPr>
      <dsp:spPr>
        <a:xfrm rot="16200000">
          <a:off x="2700342" y="93871"/>
          <a:ext cx="2786082" cy="259833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399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Освоение  педагогами функциональных возможностей подсистем ФГИС «Моя школа»: приложения </a:t>
          </a:r>
          <a:r>
            <a:rPr lang="ru-RU" sz="1300" kern="1200" dirty="0" err="1" smtClean="0"/>
            <a:t>SmartTV</a:t>
          </a:r>
          <a:r>
            <a:rPr lang="ru-RU" sz="1300" kern="1200" dirty="0" smtClean="0"/>
            <a:t>, «Экспертиза развёрнутых ответов», «Тестирование обучающихся», «Мои файлы», «Библиотека ЦОК»</a:t>
          </a:r>
          <a:endParaRPr lang="ru-RU" sz="1300" kern="1200" dirty="0"/>
        </a:p>
      </dsp:txBody>
      <dsp:txXfrm rot="16200000">
        <a:off x="2700342" y="93871"/>
        <a:ext cx="2786082" cy="2598338"/>
      </dsp:txXfrm>
    </dsp:sp>
    <dsp:sp modelId="{125E28B9-DBFD-4734-A2BF-A674084A4A89}">
      <dsp:nvSpPr>
        <dsp:cNvPr id="0" name=""/>
        <dsp:cNvSpPr/>
      </dsp:nvSpPr>
      <dsp:spPr>
        <a:xfrm rot="16200000">
          <a:off x="5493556" y="93871"/>
          <a:ext cx="2786082" cy="259833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399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Представление образовательных практик по использованию сервисов ФГИС «Моя школа» в виде методических материалов под задачи учителей предметников</a:t>
          </a:r>
          <a:endParaRPr lang="ru-RU" sz="1300" kern="1200" dirty="0"/>
        </a:p>
      </dsp:txBody>
      <dsp:txXfrm rot="16200000">
        <a:off x="5493556" y="93871"/>
        <a:ext cx="2786082" cy="259833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5FE044-11CA-42C4-A500-F7AC54A1BC2F}">
      <dsp:nvSpPr>
        <dsp:cNvPr id="0" name=""/>
        <dsp:cNvSpPr/>
      </dsp:nvSpPr>
      <dsp:spPr>
        <a:xfrm>
          <a:off x="2121708" y="2357443"/>
          <a:ext cx="2593199" cy="2593199"/>
        </a:xfrm>
        <a:prstGeom prst="gear9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Учителя математики, информатики, географии, обществознания СОШ 30, 6,11, 17, 21, 29</a:t>
          </a:r>
          <a:endParaRPr lang="ru-RU" sz="1100" kern="1200" dirty="0"/>
        </a:p>
      </dsp:txBody>
      <dsp:txXfrm>
        <a:off x="2121708" y="2357443"/>
        <a:ext cx="2593199" cy="2593199"/>
      </dsp:txXfrm>
    </dsp:sp>
    <dsp:sp modelId="{6E6717CA-1DF1-49C9-AC3A-DE28CECA71F5}">
      <dsp:nvSpPr>
        <dsp:cNvPr id="0" name=""/>
        <dsp:cNvSpPr/>
      </dsp:nvSpPr>
      <dsp:spPr>
        <a:xfrm>
          <a:off x="612938" y="1744505"/>
          <a:ext cx="1885963" cy="1885963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Завуч, курирующий методическую работу </a:t>
          </a:r>
          <a:endParaRPr lang="ru-RU" sz="1100" kern="1200" dirty="0"/>
        </a:p>
      </dsp:txBody>
      <dsp:txXfrm>
        <a:off x="612938" y="1744505"/>
        <a:ext cx="1885963" cy="1885963"/>
      </dsp:txXfrm>
    </dsp:sp>
    <dsp:sp modelId="{88FBCD54-66AB-4DFC-8456-9E201D3453BF}">
      <dsp:nvSpPr>
        <dsp:cNvPr id="0" name=""/>
        <dsp:cNvSpPr/>
      </dsp:nvSpPr>
      <dsp:spPr>
        <a:xfrm rot="20700000">
          <a:off x="1669269" y="443383"/>
          <a:ext cx="1847859" cy="1847859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Завуч, курирующий работу ФГИС «Моя школа»</a:t>
          </a:r>
          <a:endParaRPr lang="ru-RU" sz="1100" kern="1200" dirty="0"/>
        </a:p>
      </dsp:txBody>
      <dsp:txXfrm>
        <a:off x="2074559" y="848673"/>
        <a:ext cx="1037279" cy="1037279"/>
      </dsp:txXfrm>
    </dsp:sp>
    <dsp:sp modelId="{4FB28B78-CC63-4F72-B538-171081B8EB56}">
      <dsp:nvSpPr>
        <dsp:cNvPr id="0" name=""/>
        <dsp:cNvSpPr/>
      </dsp:nvSpPr>
      <dsp:spPr>
        <a:xfrm>
          <a:off x="1928063" y="1962854"/>
          <a:ext cx="3319295" cy="3319295"/>
        </a:xfrm>
        <a:prstGeom prst="circularArrow">
          <a:avLst>
            <a:gd name="adj1" fmla="val 4687"/>
            <a:gd name="adj2" fmla="val 299029"/>
            <a:gd name="adj3" fmla="val 2527339"/>
            <a:gd name="adj4" fmla="val 15837413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17516B-62E4-42B9-9134-F71923CE0BF7}">
      <dsp:nvSpPr>
        <dsp:cNvPr id="0" name=""/>
        <dsp:cNvSpPr/>
      </dsp:nvSpPr>
      <dsp:spPr>
        <a:xfrm>
          <a:off x="278937" y="1324979"/>
          <a:ext cx="2411675" cy="24116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BDE45A-70AB-4B43-AE3C-900CB8300340}">
      <dsp:nvSpPr>
        <dsp:cNvPr id="0" name=""/>
        <dsp:cNvSpPr/>
      </dsp:nvSpPr>
      <dsp:spPr>
        <a:xfrm>
          <a:off x="1241841" y="36398"/>
          <a:ext cx="2600271" cy="26002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0EA265-A1D1-4D0B-99EA-A9182C995789}">
      <dsp:nvSpPr>
        <dsp:cNvPr id="0" name=""/>
        <dsp:cNvSpPr/>
      </dsp:nvSpPr>
      <dsp:spPr>
        <a:xfrm>
          <a:off x="0" y="386295"/>
          <a:ext cx="6186502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24D8E-9858-422A-ACAE-91C020E1FE54}">
      <dsp:nvSpPr>
        <dsp:cNvPr id="0" name=""/>
        <dsp:cNvSpPr/>
      </dsp:nvSpPr>
      <dsp:spPr>
        <a:xfrm>
          <a:off x="354415" y="21782"/>
          <a:ext cx="4476057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85" tIns="0" rIns="1636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Эффективный контракт </a:t>
          </a:r>
          <a:endParaRPr lang="ru-RU" sz="1600" kern="1200" dirty="0"/>
        </a:p>
      </dsp:txBody>
      <dsp:txXfrm>
        <a:off x="354415" y="21782"/>
        <a:ext cx="4476057" cy="708480"/>
      </dsp:txXfrm>
    </dsp:sp>
    <dsp:sp modelId="{FD80867B-8A45-4CB2-8184-903437A10A1A}">
      <dsp:nvSpPr>
        <dsp:cNvPr id="0" name=""/>
        <dsp:cNvSpPr/>
      </dsp:nvSpPr>
      <dsp:spPr>
        <a:xfrm>
          <a:off x="0" y="1472144"/>
          <a:ext cx="6186502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5AE87-187C-4DC9-A841-585FFB53CF10}">
      <dsp:nvSpPr>
        <dsp:cNvPr id="0" name=""/>
        <dsp:cNvSpPr/>
      </dsp:nvSpPr>
      <dsp:spPr>
        <a:xfrm>
          <a:off x="197770" y="1000133"/>
          <a:ext cx="4330551" cy="7056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85" tIns="0" rIns="1636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Ставки заместителей директора по ИКТ, НМР, УВР</a:t>
          </a:r>
          <a:endParaRPr lang="ru-RU" sz="1600" kern="1200" dirty="0"/>
        </a:p>
      </dsp:txBody>
      <dsp:txXfrm>
        <a:off x="197770" y="1000133"/>
        <a:ext cx="4330551" cy="705688"/>
      </dsp:txXfrm>
    </dsp:sp>
    <dsp:sp modelId="{3DD5BBBF-A7AE-469E-82F4-D3A1C6AE5739}">
      <dsp:nvSpPr>
        <dsp:cNvPr id="0" name=""/>
        <dsp:cNvSpPr/>
      </dsp:nvSpPr>
      <dsp:spPr>
        <a:xfrm>
          <a:off x="0" y="2560784"/>
          <a:ext cx="6186502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166C-8D4B-4B1F-B5AA-8545904BA238}">
      <dsp:nvSpPr>
        <dsp:cNvPr id="0" name=""/>
        <dsp:cNvSpPr/>
      </dsp:nvSpPr>
      <dsp:spPr>
        <a:xfrm>
          <a:off x="309325" y="2206544"/>
          <a:ext cx="4330551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85" tIns="0" rIns="1636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10% надбавка к заработной плате за инновационную деятельность</a:t>
          </a:r>
          <a:endParaRPr lang="ru-RU" sz="1600" kern="1200" dirty="0"/>
        </a:p>
      </dsp:txBody>
      <dsp:txXfrm>
        <a:off x="309325" y="2206544"/>
        <a:ext cx="4330551" cy="708480"/>
      </dsp:txXfrm>
    </dsp:sp>
    <dsp:sp modelId="{E1B89F8B-2BCF-440C-9A92-B6FA9AAB509C}">
      <dsp:nvSpPr>
        <dsp:cNvPr id="0" name=""/>
        <dsp:cNvSpPr/>
      </dsp:nvSpPr>
      <dsp:spPr>
        <a:xfrm>
          <a:off x="0" y="3649424"/>
          <a:ext cx="6186502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763F4-B980-4ABC-B525-66EF7FCE7FF0}">
      <dsp:nvSpPr>
        <dsp:cNvPr id="0" name=""/>
        <dsp:cNvSpPr/>
      </dsp:nvSpPr>
      <dsp:spPr>
        <a:xfrm>
          <a:off x="309325" y="3295184"/>
          <a:ext cx="4330551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85" tIns="0" rIns="1636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Закупки оборудования не требуется</a:t>
          </a:r>
          <a:endParaRPr lang="ru-RU" sz="1600" kern="1200" dirty="0"/>
        </a:p>
      </dsp:txBody>
      <dsp:txXfrm>
        <a:off x="309325" y="3295184"/>
        <a:ext cx="4330551" cy="7084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CF8C15-16CA-4BD3-A51E-1B1901A310CD}">
      <dsp:nvSpPr>
        <dsp:cNvPr id="0" name=""/>
        <dsp:cNvSpPr/>
      </dsp:nvSpPr>
      <dsp:spPr>
        <a:xfrm>
          <a:off x="0" y="792973"/>
          <a:ext cx="2571749" cy="1543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Доля учителей математики, информатики, географии, обществознания школ методической сети,  использующих сервисы ФГИС   «Моя школа» для подготовки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 ОГЭ - 100%</a:t>
          </a:r>
          <a:endParaRPr lang="ru-RU" sz="1300" kern="1200" dirty="0"/>
        </a:p>
      </dsp:txBody>
      <dsp:txXfrm>
        <a:off x="0" y="792973"/>
        <a:ext cx="2571749" cy="1543050"/>
      </dsp:txXfrm>
    </dsp:sp>
    <dsp:sp modelId="{8D81BE8E-A5DD-4647-A099-362DEAF350A3}">
      <dsp:nvSpPr>
        <dsp:cNvPr id="0" name=""/>
        <dsp:cNvSpPr/>
      </dsp:nvSpPr>
      <dsp:spPr>
        <a:xfrm>
          <a:off x="2828925" y="792973"/>
          <a:ext cx="2571749" cy="1543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Обеспечение возможности реализации образовательных программ  основного  общего образования с использованием дистанционных технологий</a:t>
          </a:r>
          <a:endParaRPr lang="ru-RU" sz="1300" kern="1200" dirty="0"/>
        </a:p>
      </dsp:txBody>
      <dsp:txXfrm>
        <a:off x="2828925" y="792973"/>
        <a:ext cx="2571749" cy="1543050"/>
      </dsp:txXfrm>
    </dsp:sp>
    <dsp:sp modelId="{4562B275-A0B5-45D4-B83B-05C9102765F9}">
      <dsp:nvSpPr>
        <dsp:cNvPr id="0" name=""/>
        <dsp:cNvSpPr/>
      </dsp:nvSpPr>
      <dsp:spPr>
        <a:xfrm>
          <a:off x="5657849" y="792973"/>
          <a:ext cx="2571749" cy="1543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Создание библиотеки практик по использованию электронных ресурсов нового поколения для участников образовательного процесса</a:t>
          </a:r>
          <a:endParaRPr lang="ru-RU" sz="1300" kern="1200" dirty="0"/>
        </a:p>
      </dsp:txBody>
      <dsp:txXfrm>
        <a:off x="5657849" y="792973"/>
        <a:ext cx="2571749" cy="1543050"/>
      </dsp:txXfrm>
    </dsp:sp>
    <dsp:sp modelId="{0443E796-77AD-493C-B1F9-2C2337C4127A}">
      <dsp:nvSpPr>
        <dsp:cNvPr id="0" name=""/>
        <dsp:cNvSpPr/>
      </dsp:nvSpPr>
      <dsp:spPr>
        <a:xfrm>
          <a:off x="1414462" y="2593199"/>
          <a:ext cx="2571749" cy="1543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Обеспечение повышения качества образования за счёт использования современных цифровых технологий, внедрения лучших практик</a:t>
          </a:r>
          <a:endParaRPr lang="ru-RU" sz="1300" kern="1200"/>
        </a:p>
      </dsp:txBody>
      <dsp:txXfrm>
        <a:off x="1414462" y="2593199"/>
        <a:ext cx="2571749" cy="1543050"/>
      </dsp:txXfrm>
    </dsp:sp>
    <dsp:sp modelId="{B7B4C961-977B-455C-88EC-2988A9FD9CB9}">
      <dsp:nvSpPr>
        <dsp:cNvPr id="0" name=""/>
        <dsp:cNvSpPr/>
      </dsp:nvSpPr>
      <dsp:spPr>
        <a:xfrm>
          <a:off x="4243387" y="2593199"/>
          <a:ext cx="2571749" cy="1543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Трансляция инновационного опыта через проведение семинаров,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практических занятий, мастер-классов и других форм методической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работы</a:t>
          </a:r>
          <a:endParaRPr lang="ru-RU" sz="1300" kern="1200" dirty="0"/>
        </a:p>
      </dsp:txBody>
      <dsp:txXfrm>
        <a:off x="4243387" y="2593199"/>
        <a:ext cx="2571749" cy="15430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8932A0-A7DF-477D-B18F-97EA3DD969CC}">
      <dsp:nvSpPr>
        <dsp:cNvPr id="0" name=""/>
        <dsp:cNvSpPr/>
      </dsp:nvSpPr>
      <dsp:spPr>
        <a:xfrm>
          <a:off x="0" y="435783"/>
          <a:ext cx="2571749" cy="1543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Аналитическая деятельность по изучению документов, разработок</a:t>
          </a:r>
          <a:endParaRPr lang="ru-RU" sz="1900" kern="1200"/>
        </a:p>
      </dsp:txBody>
      <dsp:txXfrm>
        <a:off x="0" y="435783"/>
        <a:ext cx="2571749" cy="1543050"/>
      </dsp:txXfrm>
    </dsp:sp>
    <dsp:sp modelId="{63AEF273-C868-4E0C-8037-D5E71118DCD6}">
      <dsp:nvSpPr>
        <dsp:cNvPr id="0" name=""/>
        <dsp:cNvSpPr/>
      </dsp:nvSpPr>
      <dsp:spPr>
        <a:xfrm>
          <a:off x="2828925" y="435783"/>
          <a:ext cx="2571749" cy="1543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Взаимооценка</a:t>
          </a:r>
          <a:r>
            <a:rPr lang="ru-RU" sz="1900" kern="1200" dirty="0" smtClean="0"/>
            <a:t> проектных продуктов участниками проекта</a:t>
          </a:r>
          <a:endParaRPr lang="ru-RU" sz="1900" kern="1200" dirty="0"/>
        </a:p>
      </dsp:txBody>
      <dsp:txXfrm>
        <a:off x="2828925" y="435783"/>
        <a:ext cx="2571749" cy="1543050"/>
      </dsp:txXfrm>
    </dsp:sp>
    <dsp:sp modelId="{9A6E722E-7E9A-463D-B33E-9F73FD103FBE}">
      <dsp:nvSpPr>
        <dsp:cNvPr id="0" name=""/>
        <dsp:cNvSpPr/>
      </dsp:nvSpPr>
      <dsp:spPr>
        <a:xfrm>
          <a:off x="5657849" y="435783"/>
          <a:ext cx="2571749" cy="1543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Рост предметных  компетенций обучающихся</a:t>
          </a:r>
          <a:endParaRPr lang="ru-RU" sz="1900" kern="1200" dirty="0"/>
        </a:p>
      </dsp:txBody>
      <dsp:txXfrm>
        <a:off x="5657849" y="435783"/>
        <a:ext cx="2571749" cy="1543050"/>
      </dsp:txXfrm>
    </dsp:sp>
    <dsp:sp modelId="{A6E3424B-EFD2-4515-A79A-499637A5F66E}">
      <dsp:nvSpPr>
        <dsp:cNvPr id="0" name=""/>
        <dsp:cNvSpPr/>
      </dsp:nvSpPr>
      <dsp:spPr>
        <a:xfrm>
          <a:off x="1414462" y="2236009"/>
          <a:ext cx="2571749" cy="1543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Повышение уровня цифровой грамотности педагогов</a:t>
          </a:r>
          <a:endParaRPr lang="ru-RU" sz="1900" kern="1200" dirty="0"/>
        </a:p>
      </dsp:txBody>
      <dsp:txXfrm>
        <a:off x="1414462" y="2236009"/>
        <a:ext cx="2571749" cy="1543050"/>
      </dsp:txXfrm>
    </dsp:sp>
    <dsp:sp modelId="{BFA69D14-1C23-4936-AE40-BDA7EA8EF5D6}">
      <dsp:nvSpPr>
        <dsp:cNvPr id="0" name=""/>
        <dsp:cNvSpPr/>
      </dsp:nvSpPr>
      <dsp:spPr>
        <a:xfrm>
          <a:off x="4243387" y="2236009"/>
          <a:ext cx="2571749" cy="15430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Удовлетворённость участников проекта</a:t>
          </a:r>
          <a:endParaRPr lang="ru-RU" sz="1900" kern="1200" dirty="0"/>
        </a:p>
      </dsp:txBody>
      <dsp:txXfrm>
        <a:off x="4243387" y="223600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8077200" cy="338615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285728"/>
            <a:ext cx="4905380" cy="457203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Библиотека практик </a:t>
            </a:r>
          </a:p>
          <a:p>
            <a:pPr algn="ctr"/>
            <a:r>
              <a:rPr lang="ru-RU" sz="3200" b="1" i="1" dirty="0" smtClean="0"/>
              <a:t>по использованию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цифровых ресурсов </a:t>
            </a:r>
          </a:p>
          <a:p>
            <a:pPr algn="ctr"/>
            <a:r>
              <a:rPr lang="ru-RU" sz="3200" b="1" i="1" dirty="0" smtClean="0"/>
              <a:t>ФГИС «Моя школа»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как инструмент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повышения </a:t>
            </a:r>
          </a:p>
          <a:p>
            <a:pPr algn="ctr"/>
            <a:r>
              <a:rPr lang="ru-RU" sz="3200" b="1" i="1" dirty="0" smtClean="0"/>
              <a:t>результатов </a:t>
            </a:r>
            <a:r>
              <a:rPr lang="ru-RU" sz="3200" b="1" i="1" dirty="0" smtClean="0"/>
              <a:t>ОГЭ по математике и обществознанию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3278" t="6420" r="49542" b="18551"/>
          <a:stretch/>
        </p:blipFill>
        <p:spPr bwMode="auto">
          <a:xfrm>
            <a:off x="357158" y="1000108"/>
            <a:ext cx="3714776" cy="385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0166" y="5643578"/>
            <a:ext cx="602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Проект СОШ №30 в статусе МИП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Ключевая проблема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и цель проекта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714487"/>
          <a:ext cx="8001056" cy="442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 проекта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421484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7" cstate="print"/>
          <a:srcRect l="4867" t="6713" r="28980" b="21378"/>
          <a:stretch/>
        </p:blipFill>
        <p:spPr bwMode="auto">
          <a:xfrm>
            <a:off x="4786314" y="1428736"/>
            <a:ext cx="4143404" cy="3071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8" cstate="print"/>
          <a:srcRect l="16090" t="15725" r="33248" b="25592"/>
          <a:stretch/>
        </p:blipFill>
        <p:spPr bwMode="auto">
          <a:xfrm>
            <a:off x="4786314" y="4143380"/>
            <a:ext cx="4143404" cy="2428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идеи проекта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18676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7" cstate="print"/>
          <a:srcRect l="2186" t="13075" r="873" b="17491"/>
          <a:stretch/>
        </p:blipFill>
        <p:spPr bwMode="auto">
          <a:xfrm>
            <a:off x="1428728" y="4143380"/>
            <a:ext cx="6786610" cy="250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Целевые группы проекта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786182" y="1214423"/>
          <a:ext cx="4714908" cy="518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7" cstate="print"/>
          <a:srcRect l="30294" t="18905" r="32458" b="15371"/>
          <a:stretch/>
        </p:blipFill>
        <p:spPr bwMode="auto">
          <a:xfrm>
            <a:off x="214282" y="1928802"/>
            <a:ext cx="3857652" cy="4214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Финансовое обеспечение проекта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618650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7" cstate="print"/>
          <a:srcRect l="21654" t="6916" r="27492" b="9364"/>
          <a:stretch/>
        </p:blipFill>
        <p:spPr bwMode="auto">
          <a:xfrm>
            <a:off x="4929190" y="1714488"/>
            <a:ext cx="3857652" cy="4714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Планируемые результаты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8229600" cy="492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7" cstate="print"/>
          <a:srcRect l="4668" t="14073" r="5939" b="21731"/>
          <a:stretch/>
        </p:blipFill>
        <p:spPr bwMode="auto">
          <a:xfrm>
            <a:off x="1785918" y="4572008"/>
            <a:ext cx="5572164" cy="214311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 график работ 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29600" cy="54292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4227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</a:t>
                      </a:r>
                      <a:endParaRPr lang="ru-RU" dirty="0"/>
                    </a:p>
                  </a:txBody>
                  <a:tcPr/>
                </a:tc>
              </a:tr>
              <a:tr h="1553406"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Освоить профиль педагогического работника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Серия практикумов в рамках внутрифирменного обучения, работы наставнических пар –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март-апрель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2024г.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к урокам с использованием цифрового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контента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3112"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Внедрить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технологии в             образовательную практику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Создание и назначение тестов обучающимся, работа в подсистеме «Мои файлы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»,использование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Smart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бщение в чатах и видеоконференциях с учениками, родителями, коллегами, пользование облачным хранилищем документов - март –сентябрь 2024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Апробация и использование электронных образовательных ресурсов в образовательном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процессе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 график работ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29600" cy="52754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871798"/>
                <a:gridCol w="2614602"/>
              </a:tblGrid>
              <a:tr h="317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</a:t>
                      </a:r>
                      <a:endParaRPr lang="ru-RU" dirty="0"/>
                    </a:p>
                  </a:txBody>
                  <a:tcPr/>
                </a:tc>
              </a:tr>
              <a:tr h="1562120"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Описать образовательные практики по использованию сервисов платформы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Открытые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уроки, мастер-классы, консультирование – октябрь2024/ноябрь 2025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Создана библиотека практик по использованию электронных ресурсов нового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поколения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7634"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Провести анализ реализации проекта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Размещение практического опыта реализации проекта на официальном сайте школы. В течение всего этапа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Практический опыт реализации проекта размещен на официальном сайте СОШ30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3521"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Осуществить трансляцию опыта работы над проектом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Представление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опыта работы на муниципальных методических семинарах, конференции - в течение 2024/2025 года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Открытые учебные занятия, мастер-классы, семинары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 график работ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29600" cy="4518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451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</a:t>
                      </a:r>
                      <a:endParaRPr lang="ru-RU" dirty="0"/>
                    </a:p>
                  </a:txBody>
                  <a:tcPr/>
                </a:tc>
              </a:tr>
              <a:tr h="1845553"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Оформить методические материалы, осуществить их публикацию и тиражирование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Издание учебно-методических материалов (публикации), размещение  в интернете – ноябрь 2024 г./декабрь 2025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Комплекс методических и дидактических материалов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1716"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Оценить эффективность проекта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аналитических материалов, соответствующих критериям эффективности работы- ноябрь/декабрь 2025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190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Отчет о внедрении проекта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Оценка эффективности проекта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421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 rotWithShape="1">
          <a:blip r:embed="rId7" cstate="print"/>
          <a:srcRect l="2981" t="6714" r="43856" b="17491"/>
          <a:stretch/>
        </p:blipFill>
        <p:spPr bwMode="auto">
          <a:xfrm>
            <a:off x="4929190" y="4714884"/>
            <a:ext cx="3429024" cy="192882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8" cstate="print"/>
          <a:srcRect l="26008" t="29305" r="18449" b="21346"/>
          <a:stretch/>
        </p:blipFill>
        <p:spPr bwMode="auto">
          <a:xfrm>
            <a:off x="857224" y="4714884"/>
            <a:ext cx="3571900" cy="192882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572000" cy="521497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Государственная итоговая аттестация в Ярославской области в 2023 году: информационно-статистические материалы /авторы-составители: В.Ю. Горшков, Н.В. </a:t>
            </a:r>
            <a:r>
              <a:rPr lang="ru-RU" dirty="0" err="1" smtClean="0"/>
              <a:t>Тулина</a:t>
            </a:r>
            <a:r>
              <a:rPr lang="ru-RU" dirty="0" smtClean="0"/>
              <a:t>, Е.И. Александрова, А.А. </a:t>
            </a:r>
            <a:r>
              <a:rPr lang="ru-RU" dirty="0" err="1" smtClean="0"/>
              <a:t>Елкин</a:t>
            </a:r>
            <a:r>
              <a:rPr lang="ru-RU" dirty="0" smtClean="0"/>
              <a:t>; технические редакторы – Е.А. </a:t>
            </a:r>
            <a:r>
              <a:rPr lang="ru-RU" dirty="0" err="1" smtClean="0"/>
              <a:t>Палочкина</a:t>
            </a:r>
            <a:r>
              <a:rPr lang="ru-RU" dirty="0" smtClean="0"/>
              <a:t>, А.Д. Федотова, – Ярославль: ГУ ЯО </a:t>
            </a:r>
            <a:r>
              <a:rPr lang="ru-RU" dirty="0" err="1" smtClean="0"/>
              <a:t>ЦОиККО</a:t>
            </a:r>
            <a:r>
              <a:rPr lang="ru-RU" dirty="0" smtClean="0"/>
              <a:t>, 2023. – с.120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726" t="8789" r="14348" b="19922"/>
          <a:stretch>
            <a:fillRect/>
          </a:stretch>
        </p:blipFill>
        <p:spPr bwMode="auto">
          <a:xfrm>
            <a:off x="4643438" y="1428736"/>
            <a:ext cx="42148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Распределение обучающихся, не допущенных к ГИА-9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689" t="28346" r="20229" b="27179"/>
          <a:stretch>
            <a:fillRect/>
          </a:stretch>
        </p:blipFill>
        <p:spPr bwMode="auto">
          <a:xfrm>
            <a:off x="0" y="1571612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Результаты ОГЭ по математике в ЯО: снизился % </a:t>
            </a:r>
            <a:r>
              <a:rPr lang="ru-RU" sz="3600" dirty="0" err="1" smtClean="0">
                <a:solidFill>
                  <a:schemeClr val="bg1"/>
                </a:solidFill>
              </a:rPr>
              <a:t>справляемости</a:t>
            </a:r>
            <a:r>
              <a:rPr lang="ru-RU" sz="3600" dirty="0" smtClean="0">
                <a:solidFill>
                  <a:schemeClr val="bg1"/>
                </a:solidFill>
              </a:rPr>
              <a:t> и успешности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48" t="28037" r="16139" b="33356"/>
          <a:stretch>
            <a:fillRect/>
          </a:stretch>
        </p:blipFill>
        <p:spPr bwMode="auto">
          <a:xfrm>
            <a:off x="500034" y="1357298"/>
            <a:ext cx="84296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1449" t="23632" r="15959" b="35352"/>
          <a:stretch>
            <a:fillRect/>
          </a:stretch>
        </p:blipFill>
        <p:spPr bwMode="auto">
          <a:xfrm>
            <a:off x="500034" y="3714752"/>
            <a:ext cx="842968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Востребованность</a:t>
            </a:r>
            <a:r>
              <a:rPr lang="ru-RU" sz="3200" dirty="0" smtClean="0">
                <a:solidFill>
                  <a:schemeClr val="bg1"/>
                </a:solidFill>
              </a:rPr>
              <a:t> предметов по выбору среди участников ГИА-9 в 2022, 2023 гг. в Рыбинске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085" t="25720" r="17007" b="14825"/>
          <a:stretch>
            <a:fillRect/>
          </a:stretch>
        </p:blipFill>
        <p:spPr bwMode="auto">
          <a:xfrm>
            <a:off x="500034" y="1500174"/>
            <a:ext cx="8286808" cy="457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6072206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Информатика 796 /33  чел.       География 826 /46чел.         Обществознание 752/19 чел.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Средние баллы ОГЭ  в Рыбинске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59" t="21860" r="39581" b="14825"/>
          <a:stretch>
            <a:fillRect/>
          </a:stretch>
        </p:blipFill>
        <p:spPr bwMode="auto">
          <a:xfrm>
            <a:off x="214282" y="1214422"/>
            <a:ext cx="87154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Актуальность проекта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38" y="1571612"/>
          <a:ext cx="7072362" cy="500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Нормативно-правовые документы, регламентирующие внедрение ЦОС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85778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800" b="1" dirty="0" smtClean="0"/>
              <a:t>Указ президента РФ</a:t>
            </a:r>
            <a:r>
              <a:rPr lang="ru-RU" sz="3800" dirty="0" smtClean="0"/>
              <a:t> </a:t>
            </a:r>
            <a:r>
              <a:rPr lang="ru-RU" sz="3800" b="1" dirty="0" smtClean="0"/>
              <a:t>от 21 июля 2020г. №474                                                                           «О национальных целях развития РФ на период до 2030г.»</a:t>
            </a:r>
          </a:p>
          <a:p>
            <a:pPr algn="just"/>
            <a:r>
              <a:rPr lang="ru-RU" sz="3800" b="1" dirty="0" smtClean="0"/>
              <a:t> Постановление Правительства РФ от 7 декабря 2020г. №2040                           «О проведении эксперимента по внедрению цифровой образовательной среды»</a:t>
            </a:r>
          </a:p>
          <a:p>
            <a:pPr algn="just"/>
            <a:r>
              <a:rPr lang="ru-RU" sz="3800" dirty="0" smtClean="0"/>
              <a:t> </a:t>
            </a:r>
            <a:r>
              <a:rPr lang="ru-RU" sz="3800" b="1" dirty="0" smtClean="0"/>
              <a:t>Федеральный проект «Цифровая образовательная среда» национального проекта «Образование», утверждённый президиумом Совета при президенте РФ по стратегическому развитию и национальным проектам протоколом от 24 декабря 2018г. №16</a:t>
            </a:r>
          </a:p>
          <a:p>
            <a:pPr algn="just"/>
            <a:r>
              <a:rPr lang="ru-RU" sz="3800" b="1" dirty="0" smtClean="0"/>
              <a:t> Приказ Министерства образования и науки РФ от 23 августа 2018г. №816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</a:r>
          </a:p>
          <a:p>
            <a:pPr algn="just"/>
            <a:r>
              <a:rPr lang="ru-RU" sz="3800" b="1" dirty="0" smtClean="0"/>
              <a:t> Распоряжение Министерства Просвещения России от 18.05.2020 г. №Р-44 «Об утверждении Методических рекомендаций для внедрения в основные общеобразовательные программы современных цифровых технологий»</a:t>
            </a:r>
          </a:p>
          <a:p>
            <a:pPr algn="just"/>
            <a:r>
              <a:rPr lang="ru-RU" sz="3800" b="1" dirty="0" smtClean="0"/>
              <a:t> Приказ Министерства Просвещения РФ от 30.06.2021 г. № 396 «О создании федеральной государственной информационной системы»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Нормативно-правовые документы, регламентирующие ГИА-9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Федеральный закон от 29 декабря 2012 г. </a:t>
            </a:r>
            <a:r>
              <a:rPr lang="ru-RU" dirty="0" err="1" smtClean="0"/>
              <a:t>No</a:t>
            </a:r>
            <a:r>
              <a:rPr lang="ru-RU" dirty="0" smtClean="0"/>
              <a:t> 273-ФЗ «Об образовании в Российской Федерации»;</a:t>
            </a:r>
          </a:p>
          <a:p>
            <a:r>
              <a:rPr lang="ru-RU" dirty="0" smtClean="0"/>
              <a:t>Порядок проведения государственной итоговой аттестации по образовательным программам основного общего образования, утвержденным приказом Министерства просвещения РФ и Федеральной службой по надзору в сфере образования и науки (</a:t>
            </a:r>
            <a:r>
              <a:rPr lang="ru-RU" dirty="0" err="1" smtClean="0"/>
              <a:t>Рособрнадзор</a:t>
            </a:r>
            <a:r>
              <a:rPr lang="ru-RU" dirty="0" smtClean="0"/>
              <a:t>) от 7 ноября 2018 года </a:t>
            </a:r>
            <a:r>
              <a:rPr lang="ru-RU" dirty="0" err="1" smtClean="0"/>
              <a:t>No</a:t>
            </a:r>
            <a:r>
              <a:rPr lang="ru-RU" dirty="0" smtClean="0"/>
              <a:t> 189/1513;</a:t>
            </a:r>
          </a:p>
          <a:p>
            <a:r>
              <a:rPr lang="ru-RU" dirty="0" smtClean="0"/>
              <a:t>Методические документы, рекомендуемые при организации и проведении ГИА в 2023 году (письмо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01.02.2023 г. </a:t>
            </a:r>
            <a:r>
              <a:rPr lang="ru-RU" dirty="0" err="1" smtClean="0"/>
              <a:t>No</a:t>
            </a:r>
            <a:r>
              <a:rPr lang="ru-RU" dirty="0" smtClean="0"/>
              <a:t> 04-31, в редакции письма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17.04.2023 г. </a:t>
            </a:r>
            <a:r>
              <a:rPr lang="ru-RU" dirty="0" err="1" smtClean="0"/>
              <a:t>No</a:t>
            </a:r>
            <a:r>
              <a:rPr lang="ru-RU" dirty="0" smtClean="0"/>
              <a:t> 04-103);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475</TotalTime>
  <Words>1042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Модульная</vt:lpstr>
      <vt:lpstr> </vt:lpstr>
      <vt:lpstr>Актуальность проекта</vt:lpstr>
      <vt:lpstr>Распределение обучающихся, не допущенных к ГИА-9</vt:lpstr>
      <vt:lpstr>Результаты ОГЭ по математике в ЯО: снизился % справляемости и успешности</vt:lpstr>
      <vt:lpstr>Востребованность предметов по выбору среди участников ГИА-9 в 2022, 2023 гг. в Рыбинске</vt:lpstr>
      <vt:lpstr>Средние баллы ОГЭ  в Рыбинске</vt:lpstr>
      <vt:lpstr>Актуальность проекта</vt:lpstr>
      <vt:lpstr>Нормативно-правовые документы, регламентирующие внедрение ЦОС</vt:lpstr>
      <vt:lpstr>Нормативно-правовые документы, регламентирующие ГИА-9</vt:lpstr>
      <vt:lpstr>Ключевая проблема  и цель проекта</vt:lpstr>
      <vt:lpstr>Задачи проекта</vt:lpstr>
      <vt:lpstr>Основные идеи проекта</vt:lpstr>
      <vt:lpstr>Целевые группы проекта </vt:lpstr>
      <vt:lpstr>Финансовое обеспечение проекта</vt:lpstr>
      <vt:lpstr>Планируемые результаты </vt:lpstr>
      <vt:lpstr>План график работ  </vt:lpstr>
      <vt:lpstr>План график работ </vt:lpstr>
      <vt:lpstr>План график работ </vt:lpstr>
      <vt:lpstr>Оценка эффективности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ирина лодягина</dc:creator>
  <cp:lastModifiedBy>Учитель</cp:lastModifiedBy>
  <cp:revision>50</cp:revision>
  <dcterms:created xsi:type="dcterms:W3CDTF">2023-11-26T14:35:43Z</dcterms:created>
  <dcterms:modified xsi:type="dcterms:W3CDTF">2024-02-01T09:31:19Z</dcterms:modified>
</cp:coreProperties>
</file>